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25" r:id="rId4"/>
    <p:sldMasterId id="2147483726" r:id="rId5"/>
    <p:sldMasterId id="2147483727" r:id="rId6"/>
    <p:sldMasterId id="2147483728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</p:sldIdLst>
  <p:sldSz cy="5143500" cx="9144000"/>
  <p:notesSz cx="6858000" cy="9144000"/>
  <p:embeddedFontLst>
    <p:embeddedFont>
      <p:font typeface="Hanken Grotesk"/>
      <p:regular r:id="rId22"/>
      <p:bold r:id="rId23"/>
      <p:italic r:id="rId24"/>
      <p:boldItalic r:id="rId25"/>
    </p:embeddedFont>
    <p:embeddedFont>
      <p:font typeface="Inter SemiBold"/>
      <p:regular r:id="rId26"/>
      <p:bold r:id="rId27"/>
    </p:embeddedFont>
    <p:embeddedFont>
      <p:font typeface="Hanken Grotesk SemiBold"/>
      <p:regular r:id="rId28"/>
      <p:bold r:id="rId29"/>
      <p:italic r:id="rId30"/>
      <p:boldItalic r:id="rId31"/>
    </p:embeddedFont>
    <p:embeddedFont>
      <p:font typeface="Inter"/>
      <p:regular r:id="rId32"/>
      <p:bold r:id="rId33"/>
    </p:embeddedFont>
    <p:embeddedFont>
      <p:font typeface="Poppins"/>
      <p:regular r:id="rId34"/>
      <p:bold r:id="rId35"/>
      <p:italic r:id="rId36"/>
      <p:boldItalic r:id="rId37"/>
    </p:embeddedFont>
    <p:embeddedFont>
      <p:font typeface="Inter Medium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font" Target="fonts/HankenGrotesk-regular.fntdata"/><Relationship Id="rId21" Type="http://schemas.openxmlformats.org/officeDocument/2006/relationships/slide" Target="slides/slide13.xml"/><Relationship Id="rId24" Type="http://schemas.openxmlformats.org/officeDocument/2006/relationships/font" Target="fonts/HankenGrotesk-italic.fntdata"/><Relationship Id="rId23" Type="http://schemas.openxmlformats.org/officeDocument/2006/relationships/font" Target="fonts/HankenGrotesk-bold.fntdata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26" Type="http://schemas.openxmlformats.org/officeDocument/2006/relationships/font" Target="fonts/InterSemiBold-regular.fntdata"/><Relationship Id="rId25" Type="http://schemas.openxmlformats.org/officeDocument/2006/relationships/font" Target="fonts/HankenGrotesk-boldItalic.fntdata"/><Relationship Id="rId28" Type="http://schemas.openxmlformats.org/officeDocument/2006/relationships/font" Target="fonts/HankenGroteskSemiBold-regular.fntdata"/><Relationship Id="rId27" Type="http://schemas.openxmlformats.org/officeDocument/2006/relationships/font" Target="fonts/InterSemiBold-bold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HankenGroteskSemiBold-bold.fntdata"/><Relationship Id="rId7" Type="http://schemas.openxmlformats.org/officeDocument/2006/relationships/slideMaster" Target="slideMasters/slideMaster4.xml"/><Relationship Id="rId8" Type="http://schemas.openxmlformats.org/officeDocument/2006/relationships/notesMaster" Target="notesMasters/notesMaster1.xml"/><Relationship Id="rId31" Type="http://schemas.openxmlformats.org/officeDocument/2006/relationships/font" Target="fonts/HankenGroteskSemiBold-boldItalic.fntdata"/><Relationship Id="rId30" Type="http://schemas.openxmlformats.org/officeDocument/2006/relationships/font" Target="fonts/HankenGroteskSemiBold-italic.fntdata"/><Relationship Id="rId11" Type="http://schemas.openxmlformats.org/officeDocument/2006/relationships/slide" Target="slides/slide3.xml"/><Relationship Id="rId33" Type="http://schemas.openxmlformats.org/officeDocument/2006/relationships/font" Target="fonts/Inter-bold.fntdata"/><Relationship Id="rId10" Type="http://schemas.openxmlformats.org/officeDocument/2006/relationships/slide" Target="slides/slide2.xml"/><Relationship Id="rId32" Type="http://schemas.openxmlformats.org/officeDocument/2006/relationships/font" Target="fonts/Inter-regular.fntdata"/><Relationship Id="rId13" Type="http://schemas.openxmlformats.org/officeDocument/2006/relationships/slide" Target="slides/slide5.xml"/><Relationship Id="rId35" Type="http://schemas.openxmlformats.org/officeDocument/2006/relationships/font" Target="fonts/Poppins-bold.fntdata"/><Relationship Id="rId12" Type="http://schemas.openxmlformats.org/officeDocument/2006/relationships/slide" Target="slides/slide4.xml"/><Relationship Id="rId34" Type="http://schemas.openxmlformats.org/officeDocument/2006/relationships/font" Target="fonts/Poppins-regular.fntdata"/><Relationship Id="rId15" Type="http://schemas.openxmlformats.org/officeDocument/2006/relationships/slide" Target="slides/slide7.xml"/><Relationship Id="rId37" Type="http://schemas.openxmlformats.org/officeDocument/2006/relationships/font" Target="fonts/Poppins-boldItalic.fntdata"/><Relationship Id="rId14" Type="http://schemas.openxmlformats.org/officeDocument/2006/relationships/slide" Target="slides/slide6.xml"/><Relationship Id="rId36" Type="http://schemas.openxmlformats.org/officeDocument/2006/relationships/font" Target="fonts/Poppins-italic.fntdata"/><Relationship Id="rId17" Type="http://schemas.openxmlformats.org/officeDocument/2006/relationships/slide" Target="slides/slide9.xml"/><Relationship Id="rId39" Type="http://schemas.openxmlformats.org/officeDocument/2006/relationships/font" Target="fonts/InterMedium-bold.fntdata"/><Relationship Id="rId16" Type="http://schemas.openxmlformats.org/officeDocument/2006/relationships/slide" Target="slides/slide8.xml"/><Relationship Id="rId38" Type="http://schemas.openxmlformats.org/officeDocument/2006/relationships/font" Target="fonts/InterMedium-regular.fntdata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3.png>
</file>

<file path=ppt/media/image6.jpg>
</file>

<file path=ppt/media/image7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SLIDES_API1947055786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SLIDES_API194705578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SLIDES_API1947055786_1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SLIDES_API1947055786_1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SLIDES_API1947055786_15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SLIDES_API1947055786_15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SLIDES_API1947055786_1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SLIDES_API1947055786_1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SLIDES_API1947055786_18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SLIDES_API1947055786_18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SLIDES_API1947055786_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SLIDES_API1947055786_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SLIDES_API1947055786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SLIDES_API1947055786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SLIDES_API1947055786_4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SLIDES_API1947055786_4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SLIDES_API1947055786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SLIDES_API1947055786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SLIDES_API1947055786_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SLIDES_API1947055786_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SLIDES_API1947055786_9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SLIDES_API1947055786_9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SLIDES_API1947055786_10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SLIDES_API1947055786_10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SLIDES_API1947055786_1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SLIDES_API1947055786_1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9" name="Google Shape;59;p15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2" name="Google Shape;62;p16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" name="Google Shape;68;p18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" name="Google Shape;71;p18"/>
          <p:cNvSpPr/>
          <p:nvPr/>
        </p:nvSpPr>
        <p:spPr>
          <a:xfrm>
            <a:off x="740588" y="145215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8"/>
          <p:cNvSpPr/>
          <p:nvPr/>
        </p:nvSpPr>
        <p:spPr>
          <a:xfrm>
            <a:off x="740588" y="267930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18"/>
          <p:cNvSpPr/>
          <p:nvPr/>
        </p:nvSpPr>
        <p:spPr>
          <a:xfrm>
            <a:off x="740588" y="3894700"/>
            <a:ext cx="350044" cy="350044"/>
          </a:xfrm>
          <a:custGeom>
            <a:rect b="b" l="l" r="r" t="t"/>
            <a:pathLst>
              <a:path extrusionOk="0" h="190500" w="190500">
                <a:moveTo>
                  <a:pt x="182880" y="95250"/>
                </a:moveTo>
                <a:cubicBezTo>
                  <a:pt x="182880" y="143510"/>
                  <a:pt x="143510" y="182880"/>
                  <a:pt x="95250" y="182880"/>
                </a:cubicBezTo>
                <a:cubicBezTo>
                  <a:pt x="46990" y="182880"/>
                  <a:pt x="8255" y="143510"/>
                  <a:pt x="8255" y="95250"/>
                </a:cubicBezTo>
                <a:cubicBezTo>
                  <a:pt x="8255" y="46990"/>
                  <a:pt x="46990" y="8255"/>
                  <a:pt x="95250" y="8255"/>
                </a:cubicBezTo>
                <a:cubicBezTo>
                  <a:pt x="143510" y="8255"/>
                  <a:pt x="182880" y="46990"/>
                  <a:pt x="182880" y="95250"/>
                </a:cubicBezTo>
                <a:close/>
                <a:moveTo>
                  <a:pt x="95250" y="190500"/>
                </a:moveTo>
                <a:cubicBezTo>
                  <a:pt x="147955" y="190500"/>
                  <a:pt x="190500" y="147955"/>
                  <a:pt x="190500" y="95250"/>
                </a:cubicBezTo>
                <a:cubicBezTo>
                  <a:pt x="190500" y="42545"/>
                  <a:pt x="147955" y="0"/>
                  <a:pt x="95250" y="0"/>
                </a:cubicBezTo>
                <a:cubicBezTo>
                  <a:pt x="42545" y="0"/>
                  <a:pt x="0" y="42545"/>
                  <a:pt x="0" y="95250"/>
                </a:cubicBezTo>
                <a:cubicBezTo>
                  <a:pt x="0" y="147955"/>
                  <a:pt x="42545" y="190500"/>
                  <a:pt x="95250" y="190500"/>
                </a:cubicBezTo>
                <a:close/>
                <a:moveTo>
                  <a:pt x="137160" y="98425"/>
                </a:moveTo>
                <a:lnTo>
                  <a:pt x="141605" y="95250"/>
                </a:lnTo>
                <a:lnTo>
                  <a:pt x="137160" y="92075"/>
                </a:lnTo>
                <a:lnTo>
                  <a:pt x="73660" y="44450"/>
                </a:lnTo>
                <a:cubicBezTo>
                  <a:pt x="71755" y="43180"/>
                  <a:pt x="69850" y="43180"/>
                  <a:pt x="68580" y="45085"/>
                </a:cubicBezTo>
                <a:cubicBezTo>
                  <a:pt x="66675" y="46990"/>
                  <a:pt x="67310" y="49530"/>
                  <a:pt x="69215" y="50800"/>
                </a:cubicBezTo>
                <a:lnTo>
                  <a:pt x="128270" y="95250"/>
                </a:lnTo>
                <a:lnTo>
                  <a:pt x="69215" y="139700"/>
                </a:lnTo>
                <a:cubicBezTo>
                  <a:pt x="67310" y="140970"/>
                  <a:pt x="66675" y="143510"/>
                  <a:pt x="68580" y="145415"/>
                </a:cubicBezTo>
                <a:cubicBezTo>
                  <a:pt x="69850" y="147320"/>
                  <a:pt x="71755" y="147320"/>
                  <a:pt x="73660" y="1460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1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78" name="Google Shape;78;p19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0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" name="Google Shape;81;p20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" name="Google Shape;82;p2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" name="Google Shape;84;p20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5" name="Google Shape;85;p20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86" name="Google Shape;86;p20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1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9" name="Google Shape;89;p21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0" name="Google Shape;90;p21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92" name="Google Shape;92;p21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21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21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7" name="Google Shape;97;p22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2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2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0" name="Google Shape;100;p22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22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22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3" name="Google Shape;103;p22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" name="Google Shape;104;p22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22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8" name="Google Shape;108;p23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9" name="Google Shape;109;p23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0" name="Google Shape;110;p2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">
  <p:cSld name="CUSTOM_3_2_1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idx="1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idx="2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24"/>
          <p:cNvSpPr txBox="1"/>
          <p:nvPr>
            <p:ph idx="3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24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16" name="Google Shape;116;p24"/>
          <p:cNvSpPr/>
          <p:nvPr/>
        </p:nvSpPr>
        <p:spPr>
          <a:xfrm>
            <a:off x="4113597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17" name="Google Shape;117;p24"/>
          <p:cNvSpPr/>
          <p:nvPr/>
        </p:nvSpPr>
        <p:spPr>
          <a:xfrm>
            <a:off x="6893399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18" name="Google Shape;118;p2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5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2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22" name="Google Shape;122;p25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23" name="Google Shape;123;p25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24" name="Google Shape;124;p25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125" name="Google Shape;125;p25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25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9" name="Google Shape;129;p26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130" name="Google Shape;130;p26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1" name="Google Shape;131;p26"/>
          <p:cNvSpPr txBox="1"/>
          <p:nvPr>
            <p:ph idx="1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2" name="Google Shape;132;p26"/>
          <p:cNvSpPr txBox="1"/>
          <p:nvPr>
            <p:ph idx="2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3" name="Google Shape;133;p26"/>
          <p:cNvSpPr txBox="1"/>
          <p:nvPr>
            <p:ph idx="3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26"/>
          <p:cNvSpPr txBox="1"/>
          <p:nvPr>
            <p:ph idx="4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5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6"/>
          <p:cNvSpPr txBox="1"/>
          <p:nvPr>
            <p:ph idx="6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7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0" name="Google Shape;140;p27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42" name="Google Shape;142;p27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3" name="Google Shape;143;p27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7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5" name="Google Shape;145;p27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8" name="Google Shape;148;p28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9" name="Google Shape;149;p28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28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8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53" name="Google Shape;153;p28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156" name="Google Shape;156;p29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29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8" name="Google Shape;158;p29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9" name="Google Shape;159;p29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29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1" name="Google Shape;161;p29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2" name="Google Shape;162;p29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29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4" name="Google Shape;164;p29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29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9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9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0" name="Google Shape;170;p30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" name="Google Shape;171;p30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2" name="Google Shape;172;p30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173" name="Google Shape;173;p30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6" name="Google Shape;176;p31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7" name="Google Shape;177;p31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0" name="Google Shape;180;p32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1" name="Google Shape;181;p32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4" name="Google Shape;184;p33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5" name="Google Shape;185;p33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88" name="Google Shape;188;p34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9" name="Google Shape;189;p34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0" name="Google Shape;190;p34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191" name="Google Shape;191;p34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2">
  <p:cSld name="CUSTOM_3_1_2"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194" name="Google Shape;194;p35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5" name="Google Shape;195;p35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6" name="Google Shape;196;p35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197" name="Google Shape;197;p35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 1">
  <p:cSld name="CUSTOM_2_1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6"/>
          <p:cNvSpPr txBox="1"/>
          <p:nvPr>
            <p:ph type="title"/>
          </p:nvPr>
        </p:nvSpPr>
        <p:spPr>
          <a:xfrm>
            <a:off x="693575" y="440975"/>
            <a:ext cx="5703300" cy="92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0" name="Google Shape;200;p36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201" name="Google Shape;201;p36"/>
          <p:cNvSpPr/>
          <p:nvPr>
            <p:ph idx="2" type="pic"/>
          </p:nvPr>
        </p:nvSpPr>
        <p:spPr>
          <a:xfrm>
            <a:off x="5071100" y="1185325"/>
            <a:ext cx="3615600" cy="3297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 1">
  <p:cSld name="CUSTOM_4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/>
          <p:nvPr/>
        </p:nvSpPr>
        <p:spPr>
          <a:xfrm>
            <a:off x="431725" y="445025"/>
            <a:ext cx="5994600" cy="4240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7"/>
          <p:cNvSpPr txBox="1"/>
          <p:nvPr>
            <p:ph type="title"/>
          </p:nvPr>
        </p:nvSpPr>
        <p:spPr>
          <a:xfrm>
            <a:off x="639600" y="443850"/>
            <a:ext cx="5711400" cy="92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05" name="Google Shape;205;p37"/>
          <p:cNvSpPr txBox="1"/>
          <p:nvPr>
            <p:ph idx="1" type="body"/>
          </p:nvPr>
        </p:nvSpPr>
        <p:spPr>
          <a:xfrm>
            <a:off x="639675" y="2072075"/>
            <a:ext cx="5538900" cy="225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06" name="Google Shape;206;p37"/>
          <p:cNvSpPr txBox="1"/>
          <p:nvPr>
            <p:ph idx="2" type="subTitle"/>
          </p:nvPr>
        </p:nvSpPr>
        <p:spPr>
          <a:xfrm>
            <a:off x="639600" y="1311975"/>
            <a:ext cx="5538900" cy="4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9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13" name="Google Shape;213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16" name="Google Shape;216;p40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19" name="Google Shape;219;p41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22" name="Google Shape;222;p42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3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5" name="Google Shape;225;p43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6" name="Google Shape;226;p4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27" name="Google Shape;227;p43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4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0" name="Google Shape;230;p44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1" name="Google Shape;231;p4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32" name="Google Shape;232;p44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5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5" name="Google Shape;235;p45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6" name="Google Shape;236;p4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37" name="Google Shape;237;p45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38" name="Google Shape;238;p45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39" name="Google Shape;239;p45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40" name="Google Shape;240;p45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6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3" name="Google Shape;243;p46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4" name="Google Shape;244;p46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5" name="Google Shape;245;p4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246" name="Google Shape;246;p46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7" name="Google Shape;247;p46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8" name="Google Shape;248;p46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7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1" name="Google Shape;251;p47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47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47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4" name="Google Shape;254;p47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5" name="Google Shape;255;p47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56" name="Google Shape;256;p47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57" name="Google Shape;257;p47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8" name="Google Shape;258;p47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9" name="Google Shape;259;p47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8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2" name="Google Shape;262;p48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3" name="Google Shape;263;p48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4" name="Google Shape;264;p4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">
  <p:cSld name="CUSTOM_3_2_1_1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9"/>
          <p:cNvSpPr txBox="1"/>
          <p:nvPr>
            <p:ph idx="1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7" name="Google Shape;267;p49"/>
          <p:cNvSpPr txBox="1"/>
          <p:nvPr>
            <p:ph idx="2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8" name="Google Shape;268;p49"/>
          <p:cNvSpPr txBox="1"/>
          <p:nvPr>
            <p:ph idx="3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69" name="Google Shape;269;p49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70" name="Google Shape;270;p49"/>
          <p:cNvSpPr/>
          <p:nvPr/>
        </p:nvSpPr>
        <p:spPr>
          <a:xfrm>
            <a:off x="4113597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71" name="Google Shape;271;p49"/>
          <p:cNvSpPr/>
          <p:nvPr/>
        </p:nvSpPr>
        <p:spPr>
          <a:xfrm>
            <a:off x="6893399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72" name="Google Shape;272;p4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0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5" name="Google Shape;275;p5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76" name="Google Shape;276;p50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77" name="Google Shape;277;p50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78" name="Google Shape;278;p50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279" name="Google Shape;279;p50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0" name="Google Shape;280;p50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51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3" name="Google Shape;283;p51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284" name="Google Shape;284;p51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85" name="Google Shape;285;p51"/>
          <p:cNvSpPr txBox="1"/>
          <p:nvPr>
            <p:ph idx="1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6" name="Google Shape;286;p51"/>
          <p:cNvSpPr txBox="1"/>
          <p:nvPr>
            <p:ph idx="2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7" name="Google Shape;287;p51"/>
          <p:cNvSpPr txBox="1"/>
          <p:nvPr>
            <p:ph idx="3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8" name="Google Shape;288;p51"/>
          <p:cNvSpPr txBox="1"/>
          <p:nvPr>
            <p:ph idx="4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51"/>
          <p:cNvSpPr txBox="1"/>
          <p:nvPr>
            <p:ph idx="5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51"/>
          <p:cNvSpPr txBox="1"/>
          <p:nvPr>
            <p:ph idx="6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5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4" name="Google Shape;294;p52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5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96" name="Google Shape;296;p52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7" name="Google Shape;297;p52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8" name="Google Shape;298;p52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" name="Google Shape;299;p52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3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2" name="Google Shape;302;p53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3" name="Google Shape;303;p53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4" name="Google Shape;304;p53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5" name="Google Shape;305;p53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5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07" name="Google Shape;307;p53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54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10" name="Google Shape;310;p54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p54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2" name="Google Shape;312;p54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3" name="Google Shape;313;p54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4" name="Google Shape;314;p54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5" name="Google Shape;315;p54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6" name="Google Shape;316;p54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7" name="Google Shape;317;p54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8" name="Google Shape;318;p54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9" name="Google Shape;319;p54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54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54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55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4" name="Google Shape;324;p55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5" name="Google Shape;325;p55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6" name="Google Shape;326;p55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27" name="Google Shape;327;p55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0" name="Google Shape;330;p56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1" name="Google Shape;331;p56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4" name="Google Shape;334;p57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57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38" name="Google Shape;338;p58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9" name="Google Shape;339;p58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42" name="Google Shape;342;p59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3" name="Google Shape;343;p59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4" name="Google Shape;344;p59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345" name="Google Shape;345;p59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61"/>
          <p:cNvSpPr txBox="1"/>
          <p:nvPr>
            <p:ph type="ctrTitle"/>
          </p:nvPr>
        </p:nvSpPr>
        <p:spPr>
          <a:xfrm>
            <a:off x="10291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Font typeface="Hanken Grotesk"/>
              <a:buNone/>
              <a:defRPr b="1" sz="4000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52" name="Google Shape;352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432">
          <p15:clr>
            <a:srgbClr val="E46962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_2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55" name="Google Shape;355;p62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lus Light">
  <p:cSld name="CUSTOM_2_1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58" name="Google Shape;358;p63"/>
          <p:cNvSpPr txBox="1"/>
          <p:nvPr>
            <p:ph idx="1" type="subTitle"/>
          </p:nvPr>
        </p:nvSpPr>
        <p:spPr>
          <a:xfrm>
            <a:off x="457200" y="1142050"/>
            <a:ext cx="5519400" cy="4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3"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6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61" name="Google Shape;361;p64"/>
          <p:cNvSpPr txBox="1"/>
          <p:nvPr>
            <p:ph idx="1" type="body"/>
          </p:nvPr>
        </p:nvSpPr>
        <p:spPr>
          <a:xfrm>
            <a:off x="457200" y="1140000"/>
            <a:ext cx="8229600" cy="34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</a:defRPr>
            </a:lvl1pPr>
            <a:lvl2pPr indent="-3302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2pPr>
            <a:lvl3pPr indent="-3302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3pPr>
            <a:lvl4pPr indent="-3302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4pPr>
            <a:lvl5pPr indent="-3302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5pPr>
            <a:lvl6pPr indent="-3302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6pPr>
            <a:lvl7pPr indent="-3302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  <a:defRPr sz="1600">
                <a:solidFill>
                  <a:schemeClr val="dk1"/>
                </a:solidFill>
              </a:defRPr>
            </a:lvl7pPr>
            <a:lvl8pPr indent="-3302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Char char="○"/>
              <a:defRPr sz="1600">
                <a:solidFill>
                  <a:schemeClr val="dk1"/>
                </a:solidFill>
              </a:defRPr>
            </a:lvl8pPr>
            <a:lvl9pPr indent="-3302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Char char="■"/>
              <a:defRPr sz="16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">
  <p:cSld name="CUSTOM_3_2"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65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4" name="Google Shape;364;p65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5" name="Google Shape;365;p6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66" name="Google Shape;366;p65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1 1">
  <p:cSld name="CUSTOM_3_2_3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66"/>
          <p:cNvSpPr txBox="1"/>
          <p:nvPr>
            <p:ph idx="1" type="body"/>
          </p:nvPr>
        </p:nvSpPr>
        <p:spPr>
          <a:xfrm>
            <a:off x="457200" y="2361293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9" name="Google Shape;369;p66"/>
          <p:cNvSpPr txBox="1"/>
          <p:nvPr>
            <p:ph idx="2" type="body"/>
          </p:nvPr>
        </p:nvSpPr>
        <p:spPr>
          <a:xfrm>
            <a:off x="457200" y="3582599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0" name="Google Shape;370;p6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71" name="Google Shape;371;p66"/>
          <p:cNvSpPr txBox="1"/>
          <p:nvPr>
            <p:ph idx="3" type="body"/>
          </p:nvPr>
        </p:nvSpPr>
        <p:spPr>
          <a:xfrm>
            <a:off x="457200" y="1140000"/>
            <a:ext cx="68625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3">
  <p:cSld name="CUSTOM_3_2_2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7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4" name="Google Shape;374;p67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5" name="Google Shape;375;p6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76" name="Google Shape;376;p67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77" name="Google Shape;377;p67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78" name="Google Shape;378;p67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379" name="Google Shape;379;p67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solidFill>
            <a:schemeClr val="lt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2">
  <p:cSld name="CUSTOM_3_2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68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2" name="Google Shape;382;p68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3" name="Google Shape;383;p68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84" name="Google Shape;384;p6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cxnSp>
        <p:nvCxnSpPr>
          <p:cNvPr id="385" name="Google Shape;385;p68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6" name="Google Shape;386;p68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87" name="Google Shape;387;p68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4">
    <p:bg>
      <p:bgPr>
        <a:solidFill>
          <a:schemeClr val="lt2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9"/>
          <p:cNvSpPr txBox="1"/>
          <p:nvPr>
            <p:ph type="title"/>
          </p:nvPr>
        </p:nvSpPr>
        <p:spPr>
          <a:xfrm>
            <a:off x="457200" y="448056"/>
            <a:ext cx="82296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90" name="Google Shape;390;p69"/>
          <p:cNvSpPr/>
          <p:nvPr/>
        </p:nvSpPr>
        <p:spPr>
          <a:xfrm>
            <a:off x="4572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1" name="Google Shape;391;p69"/>
          <p:cNvSpPr/>
          <p:nvPr/>
        </p:nvSpPr>
        <p:spPr>
          <a:xfrm>
            <a:off x="32370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2" name="Google Shape;392;p69"/>
          <p:cNvSpPr/>
          <p:nvPr/>
        </p:nvSpPr>
        <p:spPr>
          <a:xfrm>
            <a:off x="6016800" y="1473675"/>
            <a:ext cx="2606100" cy="2882100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rgbClr val="FFFFFF">
                <a:alpha val="498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93" name="Google Shape;393;p69"/>
          <p:cNvCxnSpPr/>
          <p:nvPr/>
        </p:nvCxnSpPr>
        <p:spPr>
          <a:xfrm flipH="1" rot="10800000">
            <a:off x="4572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4" name="Google Shape;394;p69"/>
          <p:cNvCxnSpPr/>
          <p:nvPr/>
        </p:nvCxnSpPr>
        <p:spPr>
          <a:xfrm flipH="1" rot="10800000">
            <a:off x="32370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5" name="Google Shape;395;p69"/>
          <p:cNvCxnSpPr/>
          <p:nvPr/>
        </p:nvCxnSpPr>
        <p:spPr>
          <a:xfrm flipH="1" rot="10800000">
            <a:off x="6016800" y="4343400"/>
            <a:ext cx="2606100" cy="2100"/>
          </a:xfrm>
          <a:prstGeom prst="straightConnector1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6" name="Google Shape;396;p69"/>
          <p:cNvSpPr txBox="1"/>
          <p:nvPr>
            <p:ph idx="1" type="body"/>
          </p:nvPr>
        </p:nvSpPr>
        <p:spPr>
          <a:xfrm>
            <a:off x="4572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7" name="Google Shape;397;p69"/>
          <p:cNvSpPr txBox="1"/>
          <p:nvPr>
            <p:ph idx="2" type="body"/>
          </p:nvPr>
        </p:nvSpPr>
        <p:spPr>
          <a:xfrm>
            <a:off x="3237000" y="1472184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8" name="Google Shape;398;p69"/>
          <p:cNvSpPr txBox="1"/>
          <p:nvPr>
            <p:ph idx="3" type="body"/>
          </p:nvPr>
        </p:nvSpPr>
        <p:spPr>
          <a:xfrm>
            <a:off x="6016800" y="1484573"/>
            <a:ext cx="2606100" cy="286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6">
  <p:cSld name="CUSTOM_3_2_1_2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70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1" name="Google Shape;401;p70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2" name="Google Shape;402;p70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  <a:noFill/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3" name="Google Shape;403;p7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4">
  <p:cSld name="CUSTOM_3_2_1_1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71"/>
          <p:cNvSpPr txBox="1"/>
          <p:nvPr>
            <p:ph idx="1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6" name="Google Shape;406;p71"/>
          <p:cNvSpPr txBox="1"/>
          <p:nvPr>
            <p:ph idx="2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7" name="Google Shape;407;p71"/>
          <p:cNvSpPr txBox="1"/>
          <p:nvPr>
            <p:ph idx="3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rm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 algn="ctr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 algn="ctr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8" name="Google Shape;408;p71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09" name="Google Shape;409;p71"/>
          <p:cNvSpPr/>
          <p:nvPr/>
        </p:nvSpPr>
        <p:spPr>
          <a:xfrm>
            <a:off x="4113597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10" name="Google Shape;410;p71"/>
          <p:cNvSpPr/>
          <p:nvPr/>
        </p:nvSpPr>
        <p:spPr>
          <a:xfrm>
            <a:off x="6893399" y="1597025"/>
            <a:ext cx="916800" cy="9168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11" name="Google Shape;411;p7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bullet-5">
  <p:cSld name="CUSTOM_3_2_1_1_1">
    <p:bg>
      <p:bgPr>
        <a:solidFill>
          <a:schemeClr val="lt2"/>
        </a:solidFill>
      </p:bgPr>
    </p:bg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72"/>
          <p:cNvSpPr txBox="1"/>
          <p:nvPr>
            <p:ph idx="1" type="body"/>
          </p:nvPr>
        </p:nvSpPr>
        <p:spPr>
          <a:xfrm>
            <a:off x="4572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4" name="Google Shape;414;p7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15" name="Google Shape;415;p72"/>
          <p:cNvSpPr/>
          <p:nvPr/>
        </p:nvSpPr>
        <p:spPr>
          <a:xfrm>
            <a:off x="4572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16" name="Google Shape;416;p72"/>
          <p:cNvSpPr/>
          <p:nvPr/>
        </p:nvSpPr>
        <p:spPr>
          <a:xfrm>
            <a:off x="32370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17" name="Google Shape;417;p72"/>
          <p:cNvSpPr/>
          <p:nvPr/>
        </p:nvSpPr>
        <p:spPr>
          <a:xfrm>
            <a:off x="6016804" y="1472400"/>
            <a:ext cx="476700" cy="3618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l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418" name="Google Shape;418;p72"/>
          <p:cNvSpPr txBox="1"/>
          <p:nvPr>
            <p:ph idx="2" type="body"/>
          </p:nvPr>
        </p:nvSpPr>
        <p:spPr>
          <a:xfrm>
            <a:off x="32370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19" name="Google Shape;419;p72"/>
          <p:cNvSpPr txBox="1"/>
          <p:nvPr>
            <p:ph idx="3" type="body"/>
          </p:nvPr>
        </p:nvSpPr>
        <p:spPr>
          <a:xfrm>
            <a:off x="6016800" y="1834125"/>
            <a:ext cx="2606100" cy="2273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137150" wrap="square" tIns="18287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175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1">
  <p:cSld name="CUSTOM_3_2_1_1_1_1">
    <p:bg>
      <p:bgPr>
        <a:solidFill>
          <a:schemeClr val="lt2"/>
        </a:solidFill>
      </p:bgPr>
    </p:bg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73"/>
          <p:cNvSpPr/>
          <p:nvPr/>
        </p:nvSpPr>
        <p:spPr>
          <a:xfrm>
            <a:off x="45735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2" name="Google Shape;422;p73"/>
          <p:cNvSpPr/>
          <p:nvPr/>
        </p:nvSpPr>
        <p:spPr>
          <a:xfrm>
            <a:off x="3237075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423" name="Google Shape;423;p73"/>
          <p:cNvSpPr/>
          <p:nvPr/>
        </p:nvSpPr>
        <p:spPr>
          <a:xfrm>
            <a:off x="6016800" y="1370700"/>
            <a:ext cx="2606100" cy="32013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424" name="Google Shape;424;p73"/>
          <p:cNvSpPr txBox="1"/>
          <p:nvPr>
            <p:ph idx="1" type="body"/>
          </p:nvPr>
        </p:nvSpPr>
        <p:spPr>
          <a:xfrm>
            <a:off x="4572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5" name="Google Shape;425;p73"/>
          <p:cNvSpPr txBox="1"/>
          <p:nvPr>
            <p:ph idx="2" type="body"/>
          </p:nvPr>
        </p:nvSpPr>
        <p:spPr>
          <a:xfrm>
            <a:off x="3237075" y="19019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6" name="Google Shape;426;p73"/>
          <p:cNvSpPr txBox="1"/>
          <p:nvPr>
            <p:ph idx="3" type="body"/>
          </p:nvPr>
        </p:nvSpPr>
        <p:spPr>
          <a:xfrm>
            <a:off x="6016800" y="1902000"/>
            <a:ext cx="2606100" cy="26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7" name="Google Shape;427;p73"/>
          <p:cNvSpPr txBox="1"/>
          <p:nvPr>
            <p:ph idx="4" type="subTitle"/>
          </p:nvPr>
        </p:nvSpPr>
        <p:spPr>
          <a:xfrm>
            <a:off x="4572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8" name="Google Shape;428;p73"/>
          <p:cNvSpPr txBox="1"/>
          <p:nvPr>
            <p:ph idx="5" type="subTitle"/>
          </p:nvPr>
        </p:nvSpPr>
        <p:spPr>
          <a:xfrm>
            <a:off x="32370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9" name="Google Shape;429;p73"/>
          <p:cNvSpPr txBox="1"/>
          <p:nvPr>
            <p:ph idx="6" type="subTitle"/>
          </p:nvPr>
        </p:nvSpPr>
        <p:spPr>
          <a:xfrm>
            <a:off x="6016800" y="1370125"/>
            <a:ext cx="2606100" cy="5727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0" name="Google Shape;430;p7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2">
  <p:cSld name="CUSTOM_3_2_1_1_1_1_1">
    <p:bg>
      <p:bgPr>
        <a:solidFill>
          <a:schemeClr val="lt1"/>
        </a:solidFill>
      </p:bgPr>
    </p:bg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74"/>
          <p:cNvSpPr txBox="1"/>
          <p:nvPr>
            <p:ph idx="1" type="body"/>
          </p:nvPr>
        </p:nvSpPr>
        <p:spPr>
          <a:xfrm>
            <a:off x="4572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3" name="Google Shape;433;p74"/>
          <p:cNvSpPr txBox="1"/>
          <p:nvPr>
            <p:ph idx="2" type="subTitle"/>
          </p:nvPr>
        </p:nvSpPr>
        <p:spPr>
          <a:xfrm>
            <a:off x="4572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4" name="Google Shape;434;p7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35" name="Google Shape;435;p74"/>
          <p:cNvSpPr txBox="1"/>
          <p:nvPr>
            <p:ph idx="3" type="body"/>
          </p:nvPr>
        </p:nvSpPr>
        <p:spPr>
          <a:xfrm>
            <a:off x="326895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6" name="Google Shape;436;p74"/>
          <p:cNvSpPr txBox="1"/>
          <p:nvPr>
            <p:ph idx="4" type="subTitle"/>
          </p:nvPr>
        </p:nvSpPr>
        <p:spPr>
          <a:xfrm>
            <a:off x="326895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7" name="Google Shape;437;p74"/>
          <p:cNvSpPr txBox="1"/>
          <p:nvPr>
            <p:ph idx="5" type="body"/>
          </p:nvPr>
        </p:nvSpPr>
        <p:spPr>
          <a:xfrm>
            <a:off x="6080700" y="2132925"/>
            <a:ext cx="2606100" cy="24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38" name="Google Shape;438;p74"/>
          <p:cNvSpPr txBox="1"/>
          <p:nvPr>
            <p:ph idx="6" type="subTitle"/>
          </p:nvPr>
        </p:nvSpPr>
        <p:spPr>
          <a:xfrm>
            <a:off x="6080700" y="1477250"/>
            <a:ext cx="2606100" cy="531300"/>
          </a:xfrm>
          <a:prstGeom prst="rect">
            <a:avLst/>
          </a:prstGeom>
        </p:spPr>
        <p:txBody>
          <a:bodyPr anchorCtr="0" anchor="t" bIns="91425" lIns="137150" spcFirstLastPara="1" rIns="137150" wrap="square" tIns="18287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">
  <p:cSld name="CUSTOM_3_2_1_1_1_1_1_1">
    <p:bg>
      <p:bgPr>
        <a:solidFill>
          <a:schemeClr val="lt1"/>
        </a:solidFill>
      </p:bgPr>
    </p:bg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75"/>
          <p:cNvSpPr txBox="1"/>
          <p:nvPr>
            <p:ph idx="1" type="body"/>
          </p:nvPr>
        </p:nvSpPr>
        <p:spPr>
          <a:xfrm>
            <a:off x="2064350" y="1140000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1" name="Google Shape;441;p75"/>
          <p:cNvSpPr txBox="1"/>
          <p:nvPr>
            <p:ph idx="2" type="body"/>
          </p:nvPr>
        </p:nvSpPr>
        <p:spPr>
          <a:xfrm>
            <a:off x="2064350" y="23612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2" name="Google Shape;442;p75"/>
          <p:cNvSpPr txBox="1"/>
          <p:nvPr>
            <p:ph idx="3" type="subTitle"/>
          </p:nvPr>
        </p:nvSpPr>
        <p:spPr>
          <a:xfrm>
            <a:off x="457200" y="11401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3" name="Google Shape;443;p75"/>
          <p:cNvSpPr txBox="1"/>
          <p:nvPr>
            <p:ph idx="4" type="subTitle"/>
          </p:nvPr>
        </p:nvSpPr>
        <p:spPr>
          <a:xfrm>
            <a:off x="457200" y="2361338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4" name="Google Shape;444;p75"/>
          <p:cNvSpPr txBox="1"/>
          <p:nvPr>
            <p:ph idx="5" type="subTitle"/>
          </p:nvPr>
        </p:nvSpPr>
        <p:spPr>
          <a:xfrm>
            <a:off x="457200" y="3582600"/>
            <a:ext cx="14040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5" name="Google Shape;445;p75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46" name="Google Shape;446;p75"/>
          <p:cNvSpPr txBox="1"/>
          <p:nvPr>
            <p:ph idx="6" type="body"/>
          </p:nvPr>
        </p:nvSpPr>
        <p:spPr>
          <a:xfrm>
            <a:off x="2064350" y="3582588"/>
            <a:ext cx="52521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-section-3 1">
  <p:cSld name="CUSTOM_3_2_1_1_1_1_1_1_1">
    <p:bg>
      <p:bgPr>
        <a:solidFill>
          <a:schemeClr val="lt2"/>
        </a:solidFill>
      </p:bgPr>
    </p:bg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6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449" name="Google Shape;449;p76"/>
          <p:cNvSpPr/>
          <p:nvPr/>
        </p:nvSpPr>
        <p:spPr>
          <a:xfrm>
            <a:off x="457200" y="1289138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0" name="Google Shape;450;p76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1" name="Google Shape;451;p76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2" name="Google Shape;452;p76"/>
          <p:cNvSpPr/>
          <p:nvPr/>
        </p:nvSpPr>
        <p:spPr>
          <a:xfrm>
            <a:off x="457200" y="2397125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3" name="Google Shape;453;p76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4" name="Google Shape;454;p76"/>
          <p:cNvSpPr/>
          <p:nvPr/>
        </p:nvSpPr>
        <p:spPr>
          <a:xfrm>
            <a:off x="457200" y="3505113"/>
            <a:ext cx="8229600" cy="98610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 cmpd="sng" w="12700">
            <a:solidFill>
              <a:schemeClr val="lt1">
                <a:alpha val="49800"/>
              </a:scheme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5" name="Google Shape;455;p76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6" name="Google Shape;456;p76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2pPr>
            <a:lvl3pPr indent="-29845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3pPr>
            <a:lvl4pPr indent="-29845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4pPr>
            <a:lvl5pPr indent="-29845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5pPr>
            <a:lvl6pPr indent="-29845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6pPr>
            <a:lvl7pPr indent="-29845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7pPr>
            <a:lvl8pPr indent="-29845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 sz="1100">
                <a:solidFill>
                  <a:schemeClr val="dk1"/>
                </a:solidFill>
              </a:defRPr>
            </a:lvl8pPr>
            <a:lvl9pPr indent="-29845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■"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7" name="Google Shape;457;p76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58" name="Google Shape;458;p76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9" name="Google Shape;459;p76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" name="Google Shape;460;p76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rgbClr val="F8B4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">
  <p:cSld name="CUSTOM_3_1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77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3" name="Google Shape;463;p77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4" name="Google Shape;464;p77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5" name="Google Shape;465;p77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466" name="Google Shape;466;p77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1">
  <p:cSld name="CUSTOM"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78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69" name="Google Shape;469;p78"/>
          <p:cNvSpPr txBox="1"/>
          <p:nvPr>
            <p:ph idx="1" type="body"/>
          </p:nvPr>
        </p:nvSpPr>
        <p:spPr>
          <a:xfrm>
            <a:off x="457200" y="1140000"/>
            <a:ext cx="4114800" cy="342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0" name="Google Shape;470;p78"/>
          <p:cNvSpPr/>
          <p:nvPr>
            <p:ph idx="2" type="pic"/>
          </p:nvPr>
        </p:nvSpPr>
        <p:spPr>
          <a:xfrm>
            <a:off x="4774400" y="1368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3456">
          <p15:clr>
            <a:srgbClr val="E46962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2">
  <p:cSld name="CUSTOM_1"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7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3" name="Google Shape;473;p79"/>
          <p:cNvSpPr txBox="1"/>
          <p:nvPr>
            <p:ph idx="1" type="body"/>
          </p:nvPr>
        </p:nvSpPr>
        <p:spPr>
          <a:xfrm>
            <a:off x="4812625" y="1368600"/>
            <a:ext cx="3874200" cy="32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4" name="Google Shape;474;p79"/>
          <p:cNvSpPr/>
          <p:nvPr>
            <p:ph idx="2" type="pic"/>
          </p:nvPr>
        </p:nvSpPr>
        <p:spPr>
          <a:xfrm>
            <a:off x="609600" y="1371600"/>
            <a:ext cx="3702300" cy="3200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3">
  <p:cSld name="CUSTOM_1_1"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80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77" name="Google Shape;477;p80"/>
          <p:cNvSpPr txBox="1"/>
          <p:nvPr>
            <p:ph idx="1" type="body"/>
          </p:nvPr>
        </p:nvSpPr>
        <p:spPr>
          <a:xfrm>
            <a:off x="5334000" y="1418500"/>
            <a:ext cx="3352800" cy="25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■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78" name="Google Shape;478;p80"/>
          <p:cNvSpPr/>
          <p:nvPr>
            <p:ph idx="2" type="pic"/>
          </p:nvPr>
        </p:nvSpPr>
        <p:spPr>
          <a:xfrm>
            <a:off x="609600" y="1371600"/>
            <a:ext cx="4586100" cy="25614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</p15:sldGuideLst>
    </p:ext>
  </p:extLst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 1 1">
  <p:cSld name="CUSTOM_3_1_1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1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Hanken Grotesk"/>
              <a:buNone/>
              <a:defRPr b="1"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481" name="Google Shape;481;p81"/>
          <p:cNvSpPr txBox="1"/>
          <p:nvPr>
            <p:ph idx="1" type="body"/>
          </p:nvPr>
        </p:nvSpPr>
        <p:spPr>
          <a:xfrm>
            <a:off x="4572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2" name="Google Shape;482;p81"/>
          <p:cNvSpPr txBox="1"/>
          <p:nvPr>
            <p:ph idx="2" type="body"/>
          </p:nvPr>
        </p:nvSpPr>
        <p:spPr>
          <a:xfrm>
            <a:off x="4800400" y="1834900"/>
            <a:ext cx="3776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  <a:defRPr sz="1400">
                <a:solidFill>
                  <a:schemeClr val="dk1"/>
                </a:solidFill>
              </a:defRPr>
            </a:lvl1pPr>
            <a:lvl2pPr indent="-304800" lvl="1" marL="91440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–"/>
              <a:defRPr sz="1200">
                <a:solidFill>
                  <a:schemeClr val="dk1"/>
                </a:solidFill>
              </a:defRPr>
            </a:lvl2pPr>
            <a:lvl3pPr indent="-304800" lvl="2" marL="1371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◦"/>
              <a:defRPr sz="1200">
                <a:solidFill>
                  <a:schemeClr val="dk1"/>
                </a:solidFill>
              </a:defRPr>
            </a:lvl3pPr>
            <a:lvl4pPr indent="-304800" lvl="3" marL="18288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4pPr>
            <a:lvl5pPr indent="-304800" lvl="4" marL="22860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5pPr>
            <a:lvl6pPr indent="-304800" lvl="5" marL="27432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6pPr>
            <a:lvl7pPr indent="-304800" lvl="6" marL="32004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7pPr>
            <a:lvl8pPr indent="-304800" lvl="7" marL="365760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8pPr>
            <a:lvl9pPr indent="-304800" lvl="8" marL="411480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Char char="•"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83" name="Google Shape;483;p81"/>
          <p:cNvSpPr txBox="1"/>
          <p:nvPr>
            <p:ph idx="3" type="subTitle"/>
          </p:nvPr>
        </p:nvSpPr>
        <p:spPr>
          <a:xfrm>
            <a:off x="4572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  <p:sp>
        <p:nvSpPr>
          <p:cNvPr id="484" name="Google Shape;484;p81"/>
          <p:cNvSpPr txBox="1"/>
          <p:nvPr>
            <p:ph idx="4" type="subTitle"/>
          </p:nvPr>
        </p:nvSpPr>
        <p:spPr>
          <a:xfrm>
            <a:off x="4800400" y="1164900"/>
            <a:ext cx="377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Hanken Grotesk SemiBold"/>
              <a:buNone/>
              <a:defRPr sz="16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E46962"/>
          </p15:clr>
        </p15:guide>
        <p15:guide id="2" pos="2880">
          <p15:clr>
            <a:srgbClr val="E46962"/>
          </p15:clr>
        </p15:guide>
        <p15:guide id="3" pos="288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5.xml"/><Relationship Id="rId22" Type="http://schemas.openxmlformats.org/officeDocument/2006/relationships/theme" Target="../theme/theme5.xml"/><Relationship Id="rId21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11" Type="http://schemas.openxmlformats.org/officeDocument/2006/relationships/slideLayout" Target="../slideLayouts/slideLayout46.xml"/><Relationship Id="rId10" Type="http://schemas.openxmlformats.org/officeDocument/2006/relationships/slideLayout" Target="../slideLayouts/slideLayout45.xml"/><Relationship Id="rId13" Type="http://schemas.openxmlformats.org/officeDocument/2006/relationships/slideLayout" Target="../slideLayouts/slideLayout48.xml"/><Relationship Id="rId12" Type="http://schemas.openxmlformats.org/officeDocument/2006/relationships/slideLayout" Target="../slideLayouts/slideLayout47.xml"/><Relationship Id="rId15" Type="http://schemas.openxmlformats.org/officeDocument/2006/relationships/slideLayout" Target="../slideLayouts/slideLayout50.xml"/><Relationship Id="rId14" Type="http://schemas.openxmlformats.org/officeDocument/2006/relationships/slideLayout" Target="../slideLayouts/slideLayout49.xml"/><Relationship Id="rId17" Type="http://schemas.openxmlformats.org/officeDocument/2006/relationships/slideLayout" Target="../slideLayouts/slideLayout52.xml"/><Relationship Id="rId16" Type="http://schemas.openxmlformats.org/officeDocument/2006/relationships/slideLayout" Target="../slideLayouts/slideLayout51.xml"/><Relationship Id="rId19" Type="http://schemas.openxmlformats.org/officeDocument/2006/relationships/slideLayout" Target="../slideLayouts/slideLayout54.xml"/><Relationship Id="rId18" Type="http://schemas.openxmlformats.org/officeDocument/2006/relationships/slideLayout" Target="../slideLayouts/slideLayout53.xml"/></Relationships>
</file>

<file path=ppt/slideMasters/_rels/slideMaster4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76.xml"/><Relationship Id="rId22" Type="http://schemas.openxmlformats.org/officeDocument/2006/relationships/theme" Target="../theme/theme3.xml"/><Relationship Id="rId21" Type="http://schemas.openxmlformats.org/officeDocument/2006/relationships/slideLayout" Target="../slideLayouts/slideLayout77.xml"/><Relationship Id="rId1" Type="http://schemas.openxmlformats.org/officeDocument/2006/relationships/slideLayout" Target="../slideLayouts/slideLayout57.xml"/><Relationship Id="rId2" Type="http://schemas.openxmlformats.org/officeDocument/2006/relationships/slideLayout" Target="../slideLayouts/slideLayout58.xml"/><Relationship Id="rId3" Type="http://schemas.openxmlformats.org/officeDocument/2006/relationships/slideLayout" Target="../slideLayouts/slideLayout59.xml"/><Relationship Id="rId4" Type="http://schemas.openxmlformats.org/officeDocument/2006/relationships/slideLayout" Target="../slideLayouts/slideLayout60.xml"/><Relationship Id="rId9" Type="http://schemas.openxmlformats.org/officeDocument/2006/relationships/slideLayout" Target="../slideLayouts/slideLayout65.xml"/><Relationship Id="rId5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3.xml"/><Relationship Id="rId8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7.xml"/><Relationship Id="rId10" Type="http://schemas.openxmlformats.org/officeDocument/2006/relationships/slideLayout" Target="../slideLayouts/slideLayout66.xml"/><Relationship Id="rId13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68.xml"/><Relationship Id="rId15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0.xml"/><Relationship Id="rId17" Type="http://schemas.openxmlformats.org/officeDocument/2006/relationships/slideLayout" Target="../slideLayouts/slideLayout73.xml"/><Relationship Id="rId16" Type="http://schemas.openxmlformats.org/officeDocument/2006/relationships/slideLayout" Target="../slideLayouts/slideLayout72.xml"/><Relationship Id="rId19" Type="http://schemas.openxmlformats.org/officeDocument/2006/relationships/slideLayout" Target="../slideLayouts/slideLayout75.xml"/><Relationship Id="rId18" Type="http://schemas.openxmlformats.org/officeDocument/2006/relationships/slideLayout" Target="../slideLayouts/slideLayout7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209" name="Google Shape;209;p3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210" name="Google Shape;21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  <p:sldLayoutId id="2147483699" r:id="rId17"/>
    <p:sldLayoutId id="2147483700" r:id="rId18"/>
    <p:sldLayoutId id="2147483701" r:id="rId19"/>
    <p:sldLayoutId id="2147483702" r:id="rId20"/>
    <p:sldLayoutId id="2147483703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nken Grotesk"/>
              <a:buNone/>
              <a:defRPr b="1" sz="2800">
                <a:solidFill>
                  <a:schemeClr val="dk1"/>
                </a:solidFill>
                <a:latin typeface="Hanken Grotesk"/>
                <a:ea typeface="Hanken Grotesk"/>
                <a:cs typeface="Hanken Grotesk"/>
                <a:sym typeface="Hanken Grotesk"/>
              </a:defRPr>
            </a:lvl9pPr>
          </a:lstStyle>
          <a:p/>
        </p:txBody>
      </p:sp>
      <p:sp>
        <p:nvSpPr>
          <p:cNvPr id="348" name="Google Shape;348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nter"/>
              <a:buChar char="●"/>
              <a:defRPr sz="18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●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○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Inter"/>
              <a:buChar char="■"/>
              <a:defRPr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349" name="Google Shape;349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4" r:id="rId1"/>
    <p:sldLayoutId id="2147483705" r:id="rId2"/>
    <p:sldLayoutId id="2147483706" r:id="rId3"/>
    <p:sldLayoutId id="2147483707" r:id="rId4"/>
    <p:sldLayoutId id="2147483708" r:id="rId5"/>
    <p:sldLayoutId id="214748370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15" r:id="rId12"/>
    <p:sldLayoutId id="2147483716" r:id="rId13"/>
    <p:sldLayoutId id="2147483717" r:id="rId14"/>
    <p:sldLayoutId id="2147483718" r:id="rId15"/>
    <p:sldLayoutId id="2147483719" r:id="rId16"/>
    <p:sldLayoutId id="2147483720" r:id="rId17"/>
    <p:sldLayoutId id="2147483721" r:id="rId18"/>
    <p:sldLayoutId id="2147483722" r:id="rId19"/>
    <p:sldLayoutId id="2147483723" r:id="rId20"/>
    <p:sldLayoutId id="2147483724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Relationship Id="rId4" Type="http://schemas.openxmlformats.org/officeDocument/2006/relationships/hyperlink" Target="https://docs.google.com/spreadsheets/d/1zaQO8zp8BdlqTkLikrDtDzAmREFooiRYs2MF8FTGbCY/copy" TargetMode="External"/><Relationship Id="rId5" Type="http://schemas.openxmlformats.org/officeDocument/2006/relationships/hyperlink" Target="https://docs.google.com/spreadsheets/d/1zaQO8zp8BdlqTkLikrDtDzAmREFooiRYs2MF8FTGbCY/copy" TargetMode="External"/><Relationship Id="rId6" Type="http://schemas.openxmlformats.org/officeDocument/2006/relationships/hyperlink" Target="https://docs.google.com/spreadsheets/d/1zaQO8zp8BdlqTkLikrDtDzAmREFooiRYs2MF8FTGbCY/copy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gif"/><Relationship Id="rId4" Type="http://schemas.openxmlformats.org/officeDocument/2006/relationships/hyperlink" Target="https://guide.plusdocs.com/plus-ai/plus-ai-for-google-slide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6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82"/>
          <p:cNvSpPr txBox="1"/>
          <p:nvPr>
            <p:ph type="ctrTitle"/>
          </p:nvPr>
        </p:nvSpPr>
        <p:spPr>
          <a:xfrm>
            <a:off x="1100550" y="1563750"/>
            <a:ext cx="5715000" cy="201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ICSPatch: Vulnerability Localization and Patching for Industrial Control Systems</a:t>
            </a:r>
            <a:endParaRPr/>
          </a:p>
        </p:txBody>
      </p:sp>
      <p:grpSp>
        <p:nvGrpSpPr>
          <p:cNvPr id="490" name="Google Shape;490;p82"/>
          <p:cNvGrpSpPr/>
          <p:nvPr/>
        </p:nvGrpSpPr>
        <p:grpSpPr>
          <a:xfrm>
            <a:off x="6172200" y="152400"/>
            <a:ext cx="2667000" cy="1295400"/>
            <a:chOff x="6172200" y="152400"/>
            <a:chExt cx="2667000" cy="1295400"/>
          </a:xfrm>
        </p:grpSpPr>
        <p:sp>
          <p:nvSpPr>
            <p:cNvPr id="491" name="Google Shape;491;p82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Use these slides as a starting point for customizing your presentation.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  <a:p>
              <a:pPr indent="0" lvl="0" marL="91440" rtl="0" algn="l">
                <a:spcBef>
                  <a:spcPts val="100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Open the Plus add-on for more options.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492" name="Google Shape;492;p8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93" name="Google Shape;493;p82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494" name="Google Shape;494;p82"/>
          <p:cNvSpPr txBox="1"/>
          <p:nvPr/>
        </p:nvSpPr>
        <p:spPr>
          <a:xfrm>
            <a:off x="1100550" y="4092775"/>
            <a:ext cx="46596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Hanken Grotesk"/>
                <a:ea typeface="Hanken Grotesk"/>
                <a:cs typeface="Hanken Grotesk"/>
                <a:sym typeface="Hanken Grotesk"/>
              </a:rPr>
              <a:t>September 26, 2023</a:t>
            </a:r>
            <a:endParaRPr sz="2000">
              <a:solidFill>
                <a:srgbClr val="000000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pic>
        <p:nvPicPr>
          <p:cNvPr id="495" name="Google Shape;495;p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05975" y="911019"/>
            <a:ext cx="994900" cy="32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91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Additional Features of ICSPatch</a:t>
            </a:r>
            <a:endParaRPr sz="2520"/>
          </a:p>
        </p:txBody>
      </p:sp>
      <p:sp>
        <p:nvSpPr>
          <p:cNvPr id="615" name="Google Shape;615;p91"/>
          <p:cNvSpPr/>
          <p:nvPr/>
        </p:nvSpPr>
        <p:spPr>
          <a:xfrm>
            <a:off x="457306" y="1164900"/>
            <a:ext cx="3995100" cy="3404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91"/>
          <p:cNvSpPr/>
          <p:nvPr/>
        </p:nvSpPr>
        <p:spPr>
          <a:xfrm>
            <a:off x="4691800" y="1164900"/>
            <a:ext cx="3995100" cy="3404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91"/>
          <p:cNvSpPr txBox="1"/>
          <p:nvPr>
            <p:ph idx="1" type="body"/>
          </p:nvPr>
        </p:nvSpPr>
        <p:spPr>
          <a:xfrm>
            <a:off x="457200" y="1834900"/>
            <a:ext cx="3995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ICSPatch includes eight different memory-related functions in its dataset.</a:t>
            </a:r>
            <a:endParaRPr sz="1100"/>
          </a:p>
          <a:p>
            <a:pPr indent="-241300" lvl="0" marL="3429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It successfully patches the vulnerable control binaries using ICSPatch.</a:t>
            </a:r>
            <a:endParaRPr sz="1100"/>
          </a:p>
          <a:p>
            <a:pPr indent="-241300" lvl="0" marL="3429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The patches implement a bound check and can be applied to all relevant examples with minor modifications to the live memory addresses.</a:t>
            </a:r>
            <a:endParaRPr sz="1100"/>
          </a:p>
        </p:txBody>
      </p:sp>
      <p:sp>
        <p:nvSpPr>
          <p:cNvPr id="618" name="Google Shape;618;p91"/>
          <p:cNvSpPr txBox="1"/>
          <p:nvPr>
            <p:ph idx="3" type="subTitle"/>
          </p:nvPr>
        </p:nvSpPr>
        <p:spPr>
          <a:xfrm>
            <a:off x="457200" y="1164900"/>
            <a:ext cx="3995100" cy="622800"/>
          </a:xfrm>
          <a:prstGeom prst="rect">
            <a:avLst/>
          </a:prstGeom>
        </p:spPr>
        <p:txBody>
          <a:bodyPr anchorCtr="0" anchor="b" bIns="91425" lIns="182875" spcFirstLastPara="1" rIns="13715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Memory-related functions</a:t>
            </a:r>
            <a:endParaRPr sz="1400"/>
          </a:p>
        </p:txBody>
      </p:sp>
      <p:sp>
        <p:nvSpPr>
          <p:cNvPr id="619" name="Google Shape;619;p91"/>
          <p:cNvSpPr txBox="1"/>
          <p:nvPr>
            <p:ph idx="2" type="body"/>
          </p:nvPr>
        </p:nvSpPr>
        <p:spPr>
          <a:xfrm>
            <a:off x="4691800" y="1834900"/>
            <a:ext cx="3995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ICSPatch can be extended to support other functions by adding the appropriate node to the data dependence graph (DDG) for automated vulnerability localization.</a:t>
            </a:r>
            <a:endParaRPr sz="1100"/>
          </a:p>
          <a:p>
            <a:pPr indent="-2413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This enables the detection and patching of vulnerabilities in a wider range of control applications.</a:t>
            </a:r>
            <a:endParaRPr sz="1100"/>
          </a:p>
          <a:p>
            <a:pPr indent="-2413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Example: Adding support for input validation function.</a:t>
            </a:r>
            <a:endParaRPr sz="1100"/>
          </a:p>
        </p:txBody>
      </p:sp>
      <p:sp>
        <p:nvSpPr>
          <p:cNvPr id="620" name="Google Shape;620;p91"/>
          <p:cNvSpPr txBox="1"/>
          <p:nvPr>
            <p:ph idx="4" type="subTitle"/>
          </p:nvPr>
        </p:nvSpPr>
        <p:spPr>
          <a:xfrm>
            <a:off x="4691800" y="1164900"/>
            <a:ext cx="3995100" cy="622800"/>
          </a:xfrm>
          <a:prstGeom prst="rect">
            <a:avLst/>
          </a:prstGeom>
        </p:spPr>
        <p:txBody>
          <a:bodyPr anchorCtr="0" anchor="b" bIns="91425" lIns="182875" spcFirstLastPara="1" rIns="13715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Support for other functions</a:t>
            </a:r>
            <a:endParaRPr sz="1400"/>
          </a:p>
        </p:txBody>
      </p:sp>
      <p:grpSp>
        <p:nvGrpSpPr>
          <p:cNvPr id="621" name="Google Shape;621;p91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622" name="Google Shape;622;p91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Customize the content of this slide by providing specific examples of memory-related functions and the process of extending ICSPatch to support other functions.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623" name="Google Shape;623;p9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24" name="Google Shape;624;p91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92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Success Cases of ICSPatch</a:t>
            </a:r>
            <a:endParaRPr sz="2520"/>
          </a:p>
        </p:txBody>
      </p:sp>
      <p:sp>
        <p:nvSpPr>
          <p:cNvPr id="630" name="Google Shape;630;p92"/>
          <p:cNvSpPr txBox="1"/>
          <p:nvPr>
            <p:ph idx="1" type="subTitle"/>
          </p:nvPr>
        </p:nvSpPr>
        <p:spPr>
          <a:xfrm>
            <a:off x="457200" y="973325"/>
            <a:ext cx="5030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ICSPatch Success Cases</a:t>
            </a:r>
            <a:endParaRPr sz="1200"/>
          </a:p>
        </p:txBody>
      </p:sp>
      <p:sp>
        <p:nvSpPr>
          <p:cNvPr id="631" name="Google Shape;631;p92"/>
          <p:cNvSpPr txBox="1"/>
          <p:nvPr>
            <p:ph idx="4294967295" type="body"/>
          </p:nvPr>
        </p:nvSpPr>
        <p:spPr>
          <a:xfrm>
            <a:off x="5915500" y="1632625"/>
            <a:ext cx="2771400" cy="293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 SemiBold"/>
              <a:buChar char="•"/>
            </a:pPr>
            <a:r>
              <a:rPr lang="en" sz="1100">
                <a:solidFill>
                  <a:schemeClr val="dk1"/>
                </a:solidFill>
              </a:rPr>
              <a:t>Out-of-bounds write/read</a:t>
            </a:r>
            <a:endParaRPr sz="1100">
              <a:solidFill>
                <a:schemeClr val="dk1"/>
              </a:solidFill>
            </a:endParaRPr>
          </a:p>
          <a:p>
            <a:pPr indent="-241300" lvl="0" marL="3429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 SemiBold"/>
              <a:buChar char="•"/>
            </a:pPr>
            <a:r>
              <a:rPr lang="en" sz="1100">
                <a:solidFill>
                  <a:schemeClr val="dk1"/>
                </a:solidFill>
              </a:rPr>
              <a:t>OS command injection</a:t>
            </a:r>
            <a:endParaRPr sz="1100">
              <a:solidFill>
                <a:schemeClr val="dk1"/>
              </a:solidFill>
            </a:endParaRPr>
          </a:p>
          <a:p>
            <a:pPr indent="-241300" lvl="0" marL="3429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Inter SemiBold"/>
              <a:buChar char="•"/>
            </a:pPr>
            <a:r>
              <a:rPr lang="en" sz="1100">
                <a:solidFill>
                  <a:schemeClr val="dk1"/>
                </a:solidFill>
              </a:rPr>
              <a:t>Invalid input validation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632" name="Google Shape;632;p92"/>
          <p:cNvSpPr txBox="1"/>
          <p:nvPr>
            <p:ph idx="1" type="subTitle"/>
          </p:nvPr>
        </p:nvSpPr>
        <p:spPr>
          <a:xfrm>
            <a:off x="5915500" y="973325"/>
            <a:ext cx="2771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/>
              <a:t>Vulnerabilities Patched</a:t>
            </a:r>
            <a:endParaRPr sz="1200"/>
          </a:p>
        </p:txBody>
      </p:sp>
      <p:cxnSp>
        <p:nvCxnSpPr>
          <p:cNvPr id="633" name="Google Shape;633;p92"/>
          <p:cNvCxnSpPr/>
          <p:nvPr/>
        </p:nvCxnSpPr>
        <p:spPr>
          <a:xfrm>
            <a:off x="490425" y="1586125"/>
            <a:ext cx="49854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4" name="Google Shape;634;p92"/>
          <p:cNvCxnSpPr/>
          <p:nvPr/>
        </p:nvCxnSpPr>
        <p:spPr>
          <a:xfrm>
            <a:off x="6005263" y="1586125"/>
            <a:ext cx="2680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35" name="Google Shape;635;p92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636" name="Google Shape;636;p92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Highlight the specific vulnerabilities that ICSPatch successfully patched in real-world scenarios.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637" name="Google Shape;637;p9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38" name="Google Shape;638;p92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grpSp>
        <p:nvGrpSpPr>
          <p:cNvPr id="639" name="Google Shape;639;p92"/>
          <p:cNvGrpSpPr/>
          <p:nvPr/>
        </p:nvGrpSpPr>
        <p:grpSpPr>
          <a:xfrm>
            <a:off x="457196" y="1838825"/>
            <a:ext cx="5073844" cy="2327913"/>
            <a:chOff x="528156" y="1694502"/>
            <a:chExt cx="5604600" cy="2571427"/>
          </a:xfrm>
        </p:grpSpPr>
        <p:sp>
          <p:nvSpPr>
            <p:cNvPr id="640" name="Google Shape;640;p92"/>
            <p:cNvSpPr/>
            <p:nvPr/>
          </p:nvSpPr>
          <p:spPr>
            <a:xfrm>
              <a:off x="528156" y="4263129"/>
              <a:ext cx="5604600" cy="22"/>
            </a:xfrm>
            <a:custGeom>
              <a:rect b="b" l="l" r="r" t="t"/>
              <a:pathLst>
                <a:path extrusionOk="0" fill="none" h="1" w="257446">
                  <a:moveTo>
                    <a:pt x="0" y="1"/>
                  </a:moveTo>
                  <a:lnTo>
                    <a:pt x="257446" y="1"/>
                  </a:lnTo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92"/>
            <p:cNvSpPr/>
            <p:nvPr/>
          </p:nvSpPr>
          <p:spPr>
            <a:xfrm>
              <a:off x="528156" y="1697281"/>
              <a:ext cx="22" cy="2565870"/>
            </a:xfrm>
            <a:custGeom>
              <a:rect b="b" l="l" r="r" t="t"/>
              <a:pathLst>
                <a:path extrusionOk="0" fill="none" h="118202" w="1">
                  <a:moveTo>
                    <a:pt x="0" y="118202"/>
                  </a:moveTo>
                  <a:lnTo>
                    <a:pt x="0" y="1"/>
                  </a:lnTo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92"/>
            <p:cNvSpPr/>
            <p:nvPr/>
          </p:nvSpPr>
          <p:spPr>
            <a:xfrm>
              <a:off x="838335" y="3630225"/>
              <a:ext cx="574010" cy="635704"/>
            </a:xfrm>
            <a:custGeom>
              <a:rect b="b" l="l" r="r" t="t"/>
              <a:pathLst>
                <a:path extrusionOk="0" fill="none" h="29285" w="26367">
                  <a:moveTo>
                    <a:pt x="26367" y="29284"/>
                  </a:moveTo>
                  <a:lnTo>
                    <a:pt x="0" y="29284"/>
                  </a:lnTo>
                  <a:lnTo>
                    <a:pt x="0" y="533"/>
                  </a:lnTo>
                  <a:cubicBezTo>
                    <a:pt x="0" y="235"/>
                    <a:pt x="235" y="0"/>
                    <a:pt x="533" y="0"/>
                  </a:cubicBezTo>
                  <a:lnTo>
                    <a:pt x="25834" y="0"/>
                  </a:lnTo>
                  <a:cubicBezTo>
                    <a:pt x="26111" y="0"/>
                    <a:pt x="26367" y="235"/>
                    <a:pt x="26367" y="533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92"/>
            <p:cNvSpPr/>
            <p:nvPr/>
          </p:nvSpPr>
          <p:spPr>
            <a:xfrm>
              <a:off x="1725289" y="3370408"/>
              <a:ext cx="573552" cy="895521"/>
            </a:xfrm>
            <a:custGeom>
              <a:rect b="b" l="l" r="r" t="t"/>
              <a:pathLst>
                <a:path extrusionOk="0" fill="none" h="41254" w="26346">
                  <a:moveTo>
                    <a:pt x="26346" y="41253"/>
                  </a:moveTo>
                  <a:lnTo>
                    <a:pt x="1" y="41253"/>
                  </a:lnTo>
                  <a:lnTo>
                    <a:pt x="1" y="533"/>
                  </a:lnTo>
                  <a:cubicBezTo>
                    <a:pt x="1" y="234"/>
                    <a:pt x="235" y="0"/>
                    <a:pt x="533" y="0"/>
                  </a:cubicBezTo>
                  <a:lnTo>
                    <a:pt x="25813" y="0"/>
                  </a:lnTo>
                  <a:cubicBezTo>
                    <a:pt x="26112" y="0"/>
                    <a:pt x="26346" y="234"/>
                    <a:pt x="26346" y="533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92"/>
            <p:cNvSpPr/>
            <p:nvPr/>
          </p:nvSpPr>
          <p:spPr>
            <a:xfrm>
              <a:off x="1725289" y="3370408"/>
              <a:ext cx="573552" cy="895521"/>
            </a:xfrm>
            <a:custGeom>
              <a:rect b="b" l="l" r="r" t="t"/>
              <a:pathLst>
                <a:path extrusionOk="0" h="41254" w="26346">
                  <a:moveTo>
                    <a:pt x="533" y="0"/>
                  </a:moveTo>
                  <a:cubicBezTo>
                    <a:pt x="235" y="0"/>
                    <a:pt x="1" y="234"/>
                    <a:pt x="1" y="533"/>
                  </a:cubicBezTo>
                  <a:lnTo>
                    <a:pt x="1" y="41253"/>
                  </a:lnTo>
                  <a:lnTo>
                    <a:pt x="26346" y="41253"/>
                  </a:lnTo>
                  <a:lnTo>
                    <a:pt x="26346" y="533"/>
                  </a:lnTo>
                  <a:cubicBezTo>
                    <a:pt x="26346" y="234"/>
                    <a:pt x="26112" y="0"/>
                    <a:pt x="25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92"/>
            <p:cNvSpPr/>
            <p:nvPr/>
          </p:nvSpPr>
          <p:spPr>
            <a:xfrm>
              <a:off x="2606233" y="2774950"/>
              <a:ext cx="573552" cy="1490980"/>
            </a:xfrm>
            <a:custGeom>
              <a:rect b="b" l="l" r="r" t="t"/>
              <a:pathLst>
                <a:path extrusionOk="0" fill="none" h="68685" w="26346">
                  <a:moveTo>
                    <a:pt x="26345" y="68684"/>
                  </a:moveTo>
                  <a:lnTo>
                    <a:pt x="0" y="68684"/>
                  </a:lnTo>
                  <a:lnTo>
                    <a:pt x="0" y="533"/>
                  </a:lnTo>
                  <a:cubicBezTo>
                    <a:pt x="0" y="234"/>
                    <a:pt x="234" y="0"/>
                    <a:pt x="533" y="0"/>
                  </a:cubicBezTo>
                  <a:lnTo>
                    <a:pt x="25813" y="0"/>
                  </a:lnTo>
                  <a:cubicBezTo>
                    <a:pt x="26111" y="0"/>
                    <a:pt x="26345" y="234"/>
                    <a:pt x="26345" y="533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92"/>
            <p:cNvSpPr/>
            <p:nvPr/>
          </p:nvSpPr>
          <p:spPr>
            <a:xfrm>
              <a:off x="2606233" y="2774950"/>
              <a:ext cx="573552" cy="1490980"/>
            </a:xfrm>
            <a:custGeom>
              <a:rect b="b" l="l" r="r" t="t"/>
              <a:pathLst>
                <a:path extrusionOk="0" h="68685" w="26346">
                  <a:moveTo>
                    <a:pt x="533" y="0"/>
                  </a:moveTo>
                  <a:cubicBezTo>
                    <a:pt x="234" y="0"/>
                    <a:pt x="0" y="234"/>
                    <a:pt x="0" y="533"/>
                  </a:cubicBezTo>
                  <a:lnTo>
                    <a:pt x="0" y="68684"/>
                  </a:lnTo>
                  <a:lnTo>
                    <a:pt x="26345" y="68684"/>
                  </a:lnTo>
                  <a:lnTo>
                    <a:pt x="26345" y="533"/>
                  </a:lnTo>
                  <a:cubicBezTo>
                    <a:pt x="26345" y="234"/>
                    <a:pt x="26111" y="0"/>
                    <a:pt x="25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92"/>
            <p:cNvSpPr/>
            <p:nvPr/>
          </p:nvSpPr>
          <p:spPr>
            <a:xfrm>
              <a:off x="3487157" y="2335742"/>
              <a:ext cx="573552" cy="1930188"/>
            </a:xfrm>
            <a:custGeom>
              <a:rect b="b" l="l" r="r" t="t"/>
              <a:pathLst>
                <a:path extrusionOk="0" fill="none" h="88918" w="26346">
                  <a:moveTo>
                    <a:pt x="26346" y="88917"/>
                  </a:moveTo>
                  <a:lnTo>
                    <a:pt x="1" y="88917"/>
                  </a:lnTo>
                  <a:lnTo>
                    <a:pt x="1" y="533"/>
                  </a:lnTo>
                  <a:cubicBezTo>
                    <a:pt x="1" y="235"/>
                    <a:pt x="235" y="0"/>
                    <a:pt x="533" y="0"/>
                  </a:cubicBezTo>
                  <a:lnTo>
                    <a:pt x="25813" y="0"/>
                  </a:lnTo>
                  <a:cubicBezTo>
                    <a:pt x="26111" y="0"/>
                    <a:pt x="26346" y="235"/>
                    <a:pt x="26346" y="533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92"/>
            <p:cNvSpPr/>
            <p:nvPr/>
          </p:nvSpPr>
          <p:spPr>
            <a:xfrm>
              <a:off x="3487157" y="2335742"/>
              <a:ext cx="573552" cy="1930188"/>
            </a:xfrm>
            <a:custGeom>
              <a:rect b="b" l="l" r="r" t="t"/>
              <a:pathLst>
                <a:path extrusionOk="0" h="88918" w="26346">
                  <a:moveTo>
                    <a:pt x="533" y="0"/>
                  </a:moveTo>
                  <a:cubicBezTo>
                    <a:pt x="235" y="0"/>
                    <a:pt x="1" y="235"/>
                    <a:pt x="1" y="533"/>
                  </a:cubicBezTo>
                  <a:lnTo>
                    <a:pt x="1" y="88917"/>
                  </a:lnTo>
                  <a:lnTo>
                    <a:pt x="26346" y="88917"/>
                  </a:lnTo>
                  <a:lnTo>
                    <a:pt x="26346" y="533"/>
                  </a:lnTo>
                  <a:cubicBezTo>
                    <a:pt x="26346" y="235"/>
                    <a:pt x="26111" y="0"/>
                    <a:pt x="25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92"/>
            <p:cNvSpPr/>
            <p:nvPr/>
          </p:nvSpPr>
          <p:spPr>
            <a:xfrm>
              <a:off x="4368101" y="1989008"/>
              <a:ext cx="573552" cy="2276921"/>
            </a:xfrm>
            <a:custGeom>
              <a:rect b="b" l="l" r="r" t="t"/>
              <a:pathLst>
                <a:path extrusionOk="0" fill="none" h="104891" w="26346">
                  <a:moveTo>
                    <a:pt x="26345" y="104890"/>
                  </a:moveTo>
                  <a:lnTo>
                    <a:pt x="0" y="104890"/>
                  </a:lnTo>
                  <a:lnTo>
                    <a:pt x="0" y="533"/>
                  </a:lnTo>
                  <a:cubicBezTo>
                    <a:pt x="0" y="235"/>
                    <a:pt x="234" y="0"/>
                    <a:pt x="532" y="0"/>
                  </a:cubicBezTo>
                  <a:lnTo>
                    <a:pt x="25813" y="0"/>
                  </a:lnTo>
                  <a:cubicBezTo>
                    <a:pt x="26111" y="0"/>
                    <a:pt x="26345" y="235"/>
                    <a:pt x="26345" y="533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92"/>
            <p:cNvSpPr/>
            <p:nvPr/>
          </p:nvSpPr>
          <p:spPr>
            <a:xfrm>
              <a:off x="4368101" y="1989008"/>
              <a:ext cx="573552" cy="2276921"/>
            </a:xfrm>
            <a:custGeom>
              <a:rect b="b" l="l" r="r" t="t"/>
              <a:pathLst>
                <a:path extrusionOk="0" h="104891" w="26346">
                  <a:moveTo>
                    <a:pt x="532" y="0"/>
                  </a:moveTo>
                  <a:cubicBezTo>
                    <a:pt x="234" y="0"/>
                    <a:pt x="0" y="235"/>
                    <a:pt x="0" y="533"/>
                  </a:cubicBezTo>
                  <a:lnTo>
                    <a:pt x="0" y="104890"/>
                  </a:lnTo>
                  <a:lnTo>
                    <a:pt x="26345" y="104890"/>
                  </a:lnTo>
                  <a:lnTo>
                    <a:pt x="26345" y="533"/>
                  </a:lnTo>
                  <a:cubicBezTo>
                    <a:pt x="26345" y="235"/>
                    <a:pt x="26111" y="0"/>
                    <a:pt x="2581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92"/>
            <p:cNvSpPr/>
            <p:nvPr/>
          </p:nvSpPr>
          <p:spPr>
            <a:xfrm>
              <a:off x="5254598" y="1694502"/>
              <a:ext cx="574010" cy="2571427"/>
            </a:xfrm>
            <a:custGeom>
              <a:rect b="b" l="l" r="r" t="t"/>
              <a:pathLst>
                <a:path extrusionOk="0" fill="none" h="118458" w="26367">
                  <a:moveTo>
                    <a:pt x="26366" y="118457"/>
                  </a:moveTo>
                  <a:lnTo>
                    <a:pt x="0" y="118457"/>
                  </a:lnTo>
                  <a:lnTo>
                    <a:pt x="0" y="533"/>
                  </a:lnTo>
                  <a:cubicBezTo>
                    <a:pt x="0" y="235"/>
                    <a:pt x="234" y="1"/>
                    <a:pt x="532" y="1"/>
                  </a:cubicBezTo>
                  <a:lnTo>
                    <a:pt x="25834" y="1"/>
                  </a:lnTo>
                  <a:cubicBezTo>
                    <a:pt x="26111" y="1"/>
                    <a:pt x="26366" y="235"/>
                    <a:pt x="26366" y="533"/>
                  </a:cubicBezTo>
                  <a:close/>
                </a:path>
              </a:pathLst>
            </a:custGeom>
            <a:noFill/>
            <a:ln cap="flat" cmpd="sng" w="6925">
              <a:solidFill>
                <a:schemeClr val="dk1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92"/>
            <p:cNvSpPr/>
            <p:nvPr/>
          </p:nvSpPr>
          <p:spPr>
            <a:xfrm>
              <a:off x="5254598" y="1694502"/>
              <a:ext cx="574010" cy="2571427"/>
            </a:xfrm>
            <a:custGeom>
              <a:rect b="b" l="l" r="r" t="t"/>
              <a:pathLst>
                <a:path extrusionOk="0" h="118458" w="26367">
                  <a:moveTo>
                    <a:pt x="532" y="1"/>
                  </a:moveTo>
                  <a:cubicBezTo>
                    <a:pt x="234" y="1"/>
                    <a:pt x="0" y="235"/>
                    <a:pt x="0" y="533"/>
                  </a:cubicBezTo>
                  <a:lnTo>
                    <a:pt x="0" y="118457"/>
                  </a:lnTo>
                  <a:lnTo>
                    <a:pt x="26366" y="118457"/>
                  </a:lnTo>
                  <a:lnTo>
                    <a:pt x="26366" y="533"/>
                  </a:lnTo>
                  <a:cubicBezTo>
                    <a:pt x="26366" y="235"/>
                    <a:pt x="26111" y="1"/>
                    <a:pt x="258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92"/>
            <p:cNvSpPr/>
            <p:nvPr/>
          </p:nvSpPr>
          <p:spPr>
            <a:xfrm>
              <a:off x="838335" y="3630225"/>
              <a:ext cx="574010" cy="635704"/>
            </a:xfrm>
            <a:custGeom>
              <a:rect b="b" l="l" r="r" t="t"/>
              <a:pathLst>
                <a:path extrusionOk="0" h="29285" w="26367">
                  <a:moveTo>
                    <a:pt x="533" y="0"/>
                  </a:moveTo>
                  <a:cubicBezTo>
                    <a:pt x="235" y="0"/>
                    <a:pt x="0" y="235"/>
                    <a:pt x="0" y="533"/>
                  </a:cubicBezTo>
                  <a:lnTo>
                    <a:pt x="0" y="29284"/>
                  </a:lnTo>
                  <a:lnTo>
                    <a:pt x="26367" y="29284"/>
                  </a:lnTo>
                  <a:lnTo>
                    <a:pt x="26367" y="533"/>
                  </a:lnTo>
                  <a:cubicBezTo>
                    <a:pt x="26367" y="235"/>
                    <a:pt x="26111" y="0"/>
                    <a:pt x="2583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92"/>
            <p:cNvSpPr/>
            <p:nvPr/>
          </p:nvSpPr>
          <p:spPr>
            <a:xfrm>
              <a:off x="1124393" y="1694502"/>
              <a:ext cx="4412104" cy="2135454"/>
            </a:xfrm>
            <a:custGeom>
              <a:rect b="b" l="l" r="r" t="t"/>
              <a:pathLst>
                <a:path extrusionOk="0" fill="none" h="98374" w="202669">
                  <a:moveTo>
                    <a:pt x="1" y="98374"/>
                  </a:moveTo>
                  <a:lnTo>
                    <a:pt x="40530" y="96372"/>
                  </a:lnTo>
                  <a:lnTo>
                    <a:pt x="81060" y="75628"/>
                  </a:lnTo>
                  <a:lnTo>
                    <a:pt x="121610" y="46174"/>
                  </a:lnTo>
                  <a:lnTo>
                    <a:pt x="162140" y="10713"/>
                  </a:lnTo>
                  <a:lnTo>
                    <a:pt x="202669" y="1"/>
                  </a:lnTo>
                </a:path>
              </a:pathLst>
            </a:custGeom>
            <a:noFill/>
            <a:ln cap="flat" cmpd="sng" w="39925">
              <a:solidFill>
                <a:schemeClr val="accent3"/>
              </a:solidFill>
              <a:prstDash val="solid"/>
              <a:miter lim="21297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5" name="Google Shape;655;p92"/>
          <p:cNvSpPr/>
          <p:nvPr/>
        </p:nvSpPr>
        <p:spPr>
          <a:xfrm>
            <a:off x="1422600" y="4295063"/>
            <a:ext cx="3099600" cy="329400"/>
          </a:xfrm>
          <a:prstGeom prst="roundRect">
            <a:avLst>
              <a:gd fmla="val 16667" name="adj"/>
            </a:avLst>
          </a:prstGeom>
          <a:solidFill>
            <a:srgbClr val="FFD90F"/>
          </a:solidFill>
          <a:ln cap="flat" cmpd="sng" w="9525">
            <a:solidFill>
              <a:srgbClr val="455F91"/>
            </a:solidFill>
            <a:prstDash val="solid"/>
            <a:round/>
            <a:headEnd len="sm" w="sm" type="none"/>
            <a:tailEnd len="sm" w="sm" type="none"/>
          </a:ln>
          <a:effectLst>
            <a:outerShdw blurRad="14288" rotWithShape="0" algn="bl" dir="2760000" dist="57150">
              <a:srgbClr val="000000">
                <a:alpha val="19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4"/>
              </a:rPr>
              <a:t>This chart is a placeholder. </a:t>
            </a:r>
            <a:r>
              <a:rPr lang="en" sz="900" u="sng">
                <a:latin typeface="Inter"/>
                <a:ea typeface="Inter"/>
                <a:cs typeface="Inter"/>
                <a:sym typeface="Inter"/>
                <a:hlinkClick r:id="rId5"/>
              </a:rPr>
              <a:t>Customize it here</a:t>
            </a:r>
            <a:r>
              <a:rPr lang="en" sz="900">
                <a:uFill>
                  <a:noFill/>
                </a:uFill>
                <a:latin typeface="Inter"/>
                <a:ea typeface="Inter"/>
                <a:cs typeface="Inter"/>
                <a:sym typeface="Inter"/>
                <a:hlinkClick r:id="rId6"/>
              </a:rPr>
              <a:t>.</a:t>
            </a:r>
            <a:endParaRPr sz="900"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93"/>
          <p:cNvSpPr txBox="1"/>
          <p:nvPr>
            <p:ph idx="1" type="body"/>
          </p:nvPr>
        </p:nvSpPr>
        <p:spPr>
          <a:xfrm>
            <a:off x="1373975" y="2361292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The implementation of ICSPatch on the Codesys platform has been proven effective in patching vulnerabilities on over 400 known ICS devices from 80 industrial device vendors.</a:t>
            </a:r>
            <a:endParaRPr/>
          </a:p>
        </p:txBody>
      </p:sp>
      <p:sp>
        <p:nvSpPr>
          <p:cNvPr id="661" name="Google Shape;661;p93"/>
          <p:cNvSpPr txBox="1"/>
          <p:nvPr>
            <p:ph idx="2" type="body"/>
          </p:nvPr>
        </p:nvSpPr>
        <p:spPr>
          <a:xfrm>
            <a:off x="1373975" y="3582596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ICSPatch can successfully patch various vulnerabilities in control application binaries with minimal execution and memory overheads.</a:t>
            </a:r>
            <a:endParaRPr/>
          </a:p>
        </p:txBody>
      </p:sp>
      <p:sp>
        <p:nvSpPr>
          <p:cNvPr id="662" name="Google Shape;662;p93"/>
          <p:cNvSpPr txBox="1"/>
          <p:nvPr>
            <p:ph idx="3" type="body"/>
          </p:nvPr>
        </p:nvSpPr>
        <p:spPr>
          <a:xfrm>
            <a:off x="1373975" y="1140000"/>
            <a:ext cx="5945700" cy="98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SzPts val="1018"/>
              <a:buNone/>
            </a:pPr>
            <a:r>
              <a:rPr lang="en"/>
              <a:t>ICSPatch is a valuable tool for automated vulnerability identification and patching in control applications running on Industrial Control Systems (ICS).</a:t>
            </a:r>
            <a:endParaRPr/>
          </a:p>
        </p:txBody>
      </p:sp>
      <p:sp>
        <p:nvSpPr>
          <p:cNvPr id="663" name="Google Shape;663;p9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Conclusion and Implications</a:t>
            </a:r>
            <a:endParaRPr sz="2520"/>
          </a:p>
        </p:txBody>
      </p:sp>
      <p:sp>
        <p:nvSpPr>
          <p:cNvPr id="664" name="Google Shape;664;p93"/>
          <p:cNvSpPr/>
          <p:nvPr/>
        </p:nvSpPr>
        <p:spPr>
          <a:xfrm>
            <a:off x="734713" y="1452100"/>
            <a:ext cx="361800" cy="3618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65" name="Google Shape;665;p93"/>
          <p:cNvSpPr/>
          <p:nvPr/>
        </p:nvSpPr>
        <p:spPr>
          <a:xfrm>
            <a:off x="734700" y="2673413"/>
            <a:ext cx="361800" cy="3618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666" name="Google Shape;666;p93"/>
          <p:cNvSpPr/>
          <p:nvPr/>
        </p:nvSpPr>
        <p:spPr>
          <a:xfrm>
            <a:off x="734725" y="3894738"/>
            <a:ext cx="361800" cy="361800"/>
          </a:xfrm>
          <a:prstGeom prst="ellipse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1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grpSp>
        <p:nvGrpSpPr>
          <p:cNvPr id="667" name="Google Shape;667;p93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668" name="Google Shape;668;p93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Consider using ICSPatch to enhance the security of control applications in critical infrastructure and industrial systems.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669" name="Google Shape;669;p9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0" name="Google Shape;670;p93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94"/>
          <p:cNvSpPr txBox="1"/>
          <p:nvPr/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20">
                <a:solidFill>
                  <a:srgbClr val="000000"/>
                </a:solidFill>
                <a:latin typeface="Poppins"/>
                <a:ea typeface="Poppins"/>
                <a:cs typeface="Poppins"/>
                <a:sym typeface="Poppins"/>
              </a:rPr>
              <a:t>Time to put the finishing touches on your Plus AI presentation ✨</a:t>
            </a:r>
            <a:endParaRPr b="1" sz="212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76" name="Google Shape;676;p94"/>
          <p:cNvSpPr txBox="1"/>
          <p:nvPr/>
        </p:nvSpPr>
        <p:spPr>
          <a:xfrm>
            <a:off x="5271475" y="1308975"/>
            <a:ext cx="3371400" cy="332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Just created your first Plus AI deck? Here’s what to try next: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nter"/>
              <a:buChar char="•"/>
            </a:pPr>
            <a:r>
              <a:rPr b="1"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Insert</a:t>
            </a: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- Choose a layout and create one slide at a time 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nter"/>
              <a:buChar char="•"/>
            </a:pPr>
            <a:r>
              <a:rPr b="1"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Rewrite</a:t>
            </a: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- Shorten, lengthen, or spice up existing slide content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Inter"/>
              <a:buChar char="•"/>
            </a:pPr>
            <a:r>
              <a:rPr b="1"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Remix</a:t>
            </a: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- Transform your slide into a new layout</a:t>
            </a:r>
            <a:endParaRPr sz="1200">
              <a:solidFill>
                <a:srgbClr val="000000"/>
              </a:solidFill>
              <a:latin typeface="Inter"/>
              <a:ea typeface="Inter"/>
              <a:cs typeface="Inter"/>
              <a:sym typeface="Inter"/>
            </a:endParaRPr>
          </a:p>
          <a:p>
            <a:pPr indent="-190500" lvl="0" marL="3429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200"/>
              <a:buFont typeface="Inter"/>
              <a:buChar char="•"/>
            </a:pPr>
            <a:r>
              <a:rPr b="1"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Design</a:t>
            </a:r>
            <a:r>
              <a:rPr lang="en" sz="1200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 - Customize your slide colors, fonts, and add a logo</a:t>
            </a:r>
            <a:endParaRPr b="1" sz="1200">
              <a:solidFill>
                <a:srgbClr val="0400E5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677" name="Google Shape;677;p94"/>
          <p:cNvPicPr preferRelativeResize="0"/>
          <p:nvPr/>
        </p:nvPicPr>
        <p:blipFill rotWithShape="1">
          <a:blip r:embed="rId3">
            <a:alphaModFix/>
          </a:blip>
          <a:srcRect b="1699" l="0" r="0" t="1728"/>
          <a:stretch/>
        </p:blipFill>
        <p:spPr>
          <a:xfrm>
            <a:off x="513025" y="1308975"/>
            <a:ext cx="4467600" cy="3327600"/>
          </a:xfrm>
          <a:prstGeom prst="roundRect">
            <a:avLst>
              <a:gd fmla="val 4053" name="adj"/>
            </a:avLst>
          </a:prstGeom>
          <a:noFill/>
          <a:ln>
            <a:noFill/>
          </a:ln>
        </p:spPr>
      </p:pic>
      <p:sp>
        <p:nvSpPr>
          <p:cNvPr id="678" name="Google Shape;678;p94"/>
          <p:cNvSpPr/>
          <p:nvPr/>
        </p:nvSpPr>
        <p:spPr>
          <a:xfrm>
            <a:off x="5361400" y="4159800"/>
            <a:ext cx="3022800" cy="447300"/>
          </a:xfrm>
          <a:prstGeom prst="roundRect">
            <a:avLst>
              <a:gd fmla="val 50000" name="adj"/>
            </a:avLst>
          </a:prstGeom>
          <a:solidFill>
            <a:srgbClr val="02020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</a:rPr>
              <a:t>Need help? 👉</a:t>
            </a:r>
            <a:r>
              <a:rPr b="1" lang="en" sz="1200" u="sng">
                <a:solidFill>
                  <a:schemeClr val="lt1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guide.plusdocs.com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83"/>
          <p:cNvSpPr txBox="1"/>
          <p:nvPr>
            <p:ph idx="1" type="body"/>
          </p:nvPr>
        </p:nvSpPr>
        <p:spPr>
          <a:xfrm>
            <a:off x="457200" y="1017725"/>
            <a:ext cx="4271100" cy="35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</a:pPr>
            <a:r>
              <a:rPr lang="en" sz="1400"/>
              <a:t>Introduction to Industrial Control Systems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</a:pPr>
            <a:r>
              <a:rPr lang="en" sz="1400"/>
              <a:t>The Importance of Industrial Control Systems Security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</a:pPr>
            <a:r>
              <a:rPr lang="en" sz="1400"/>
              <a:t>Objectives of the Study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</a:pPr>
            <a:r>
              <a:rPr lang="en" sz="1400"/>
              <a:t>Methodology: Vulnerability Localization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</a:pPr>
            <a:r>
              <a:rPr lang="en" sz="1400"/>
              <a:t>Recent Attacks on Critical Infrastructure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</a:pPr>
            <a:r>
              <a:rPr lang="en" sz="1400"/>
              <a:t>Benchmarking Against Existing Approaches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</a:pPr>
            <a:r>
              <a:rPr lang="en" sz="1400"/>
              <a:t>Discussion: ICSPatch Application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</a:pPr>
            <a:r>
              <a:rPr lang="en" sz="1400"/>
              <a:t>Additional Features of ICSPatch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•"/>
            </a:pPr>
            <a:r>
              <a:rPr lang="en" sz="1400"/>
              <a:t>Success Cases of ICSPatch</a:t>
            </a:r>
            <a:endParaRPr sz="1400"/>
          </a:p>
          <a:p>
            <a:pPr indent="-317500" lvl="0" marL="457200" rtl="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1400"/>
              <a:buChar char="•"/>
            </a:pPr>
            <a:r>
              <a:rPr lang="en" sz="1400"/>
              <a:t>Conclusion and Implications</a:t>
            </a:r>
            <a:endParaRPr sz="1400"/>
          </a:p>
        </p:txBody>
      </p:sp>
      <p:sp>
        <p:nvSpPr>
          <p:cNvPr id="501" name="Google Shape;501;p83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Agenda</a:t>
            </a:r>
            <a:endParaRPr sz="25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84"/>
          <p:cNvSpPr txBox="1"/>
          <p:nvPr>
            <p:ph idx="2" type="body"/>
          </p:nvPr>
        </p:nvSpPr>
        <p:spPr>
          <a:xfrm>
            <a:off x="32689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Attacks on critical infrastructure often exploit vulnerabilities in IT infrastructure to reach OT control systems.</a:t>
            </a:r>
            <a:endParaRPr/>
          </a:p>
        </p:txBody>
      </p:sp>
      <p:sp>
        <p:nvSpPr>
          <p:cNvPr id="507" name="Google Shape;507;p84"/>
          <p:cNvSpPr txBox="1"/>
          <p:nvPr>
            <p:ph idx="3" type="body"/>
          </p:nvPr>
        </p:nvSpPr>
        <p:spPr>
          <a:xfrm>
            <a:off x="60487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ICS devices execute industrial logic and are confined to the industrial network.</a:t>
            </a:r>
            <a:endParaRPr/>
          </a:p>
        </p:txBody>
      </p:sp>
      <p:sp>
        <p:nvSpPr>
          <p:cNvPr id="508" name="Google Shape;508;p84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Introduction to Industrial Control Systems</a:t>
            </a:r>
            <a:endParaRPr sz="2520"/>
          </a:p>
        </p:txBody>
      </p:sp>
      <p:sp>
        <p:nvSpPr>
          <p:cNvPr id="509" name="Google Shape;509;p84"/>
          <p:cNvSpPr/>
          <p:nvPr/>
        </p:nvSpPr>
        <p:spPr>
          <a:xfrm>
            <a:off x="1333794" y="1597025"/>
            <a:ext cx="916800" cy="9168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1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10" name="Google Shape;510;p84"/>
          <p:cNvSpPr/>
          <p:nvPr/>
        </p:nvSpPr>
        <p:spPr>
          <a:xfrm>
            <a:off x="4113597" y="1597025"/>
            <a:ext cx="916800" cy="9168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2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sp>
        <p:nvSpPr>
          <p:cNvPr id="511" name="Google Shape;511;p84"/>
          <p:cNvSpPr/>
          <p:nvPr/>
        </p:nvSpPr>
        <p:spPr>
          <a:xfrm>
            <a:off x="6893399" y="1597025"/>
            <a:ext cx="916800" cy="916800"/>
          </a:xfrm>
          <a:prstGeom prst="ellipse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chemeClr val="accent1"/>
                </a:solidFill>
                <a:latin typeface="Hanken Grotesk"/>
                <a:ea typeface="Hanken Grotesk"/>
                <a:cs typeface="Hanken Grotesk"/>
                <a:sym typeface="Hanken Grotesk"/>
              </a:rPr>
              <a:t>3</a:t>
            </a:r>
            <a:endParaRPr b="1" sz="2800">
              <a:solidFill>
                <a:schemeClr val="accent1"/>
              </a:solidFill>
              <a:latin typeface="Hanken Grotesk"/>
              <a:ea typeface="Hanken Grotesk"/>
              <a:cs typeface="Hanken Grotesk"/>
              <a:sym typeface="Hanken Grotesk"/>
            </a:endParaRPr>
          </a:p>
        </p:txBody>
      </p:sp>
      <p:grpSp>
        <p:nvGrpSpPr>
          <p:cNvPr id="512" name="Google Shape;512;p84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513" name="Google Shape;513;p84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Highlight the importance of securing Industrial Control Systems in critical infrastructure and the need for vulnerability patching.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514" name="Google Shape;514;p8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15" name="Google Shape;515;p84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516" name="Google Shape;516;p84"/>
          <p:cNvSpPr txBox="1"/>
          <p:nvPr>
            <p:ph idx="1" type="body"/>
          </p:nvPr>
        </p:nvSpPr>
        <p:spPr>
          <a:xfrm>
            <a:off x="489150" y="2727525"/>
            <a:ext cx="2606100" cy="18480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Critical infrastructure relies on Industrial Control Systems (ICS) for regulating physical processes in various sectors.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85"/>
          <p:cNvSpPr txBox="1"/>
          <p:nvPr>
            <p:ph type="title"/>
          </p:nvPr>
        </p:nvSpPr>
        <p:spPr>
          <a:xfrm>
            <a:off x="457200" y="4462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The Importance of Industrial Control Systems Security</a:t>
            </a:r>
            <a:endParaRPr sz="2520"/>
          </a:p>
        </p:txBody>
      </p:sp>
      <p:sp>
        <p:nvSpPr>
          <p:cNvPr id="522" name="Google Shape;522;p85"/>
          <p:cNvSpPr/>
          <p:nvPr/>
        </p:nvSpPr>
        <p:spPr>
          <a:xfrm>
            <a:off x="457306" y="1164900"/>
            <a:ext cx="3995100" cy="3404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85"/>
          <p:cNvSpPr/>
          <p:nvPr/>
        </p:nvSpPr>
        <p:spPr>
          <a:xfrm>
            <a:off x="4691800" y="1164900"/>
            <a:ext cx="3995100" cy="3404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85"/>
          <p:cNvSpPr txBox="1"/>
          <p:nvPr>
            <p:ph idx="1" type="body"/>
          </p:nvPr>
        </p:nvSpPr>
        <p:spPr>
          <a:xfrm>
            <a:off x="457200" y="1834900"/>
            <a:ext cx="3995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Critical infrastructure relies on Industrial Control Systems (ICS) for regulating physical processes.</a:t>
            </a:r>
            <a:endParaRPr sz="1100"/>
          </a:p>
          <a:p>
            <a:pPr indent="-241300" lvl="0" marL="3429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Attacks on ICS can lead to devastating consequences.</a:t>
            </a:r>
            <a:endParaRPr sz="1100"/>
          </a:p>
          <a:p>
            <a:pPr indent="-241300" lvl="0" marL="3429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Increased cybersecurity budget indicates the growing concern for ICS security.</a:t>
            </a:r>
            <a:endParaRPr sz="1100"/>
          </a:p>
        </p:txBody>
      </p:sp>
      <p:sp>
        <p:nvSpPr>
          <p:cNvPr id="525" name="Google Shape;525;p85"/>
          <p:cNvSpPr txBox="1"/>
          <p:nvPr>
            <p:ph idx="3" type="subTitle"/>
          </p:nvPr>
        </p:nvSpPr>
        <p:spPr>
          <a:xfrm>
            <a:off x="457200" y="1164900"/>
            <a:ext cx="3995100" cy="622800"/>
          </a:xfrm>
          <a:prstGeom prst="rect">
            <a:avLst/>
          </a:prstGeom>
        </p:spPr>
        <p:txBody>
          <a:bodyPr anchorCtr="0" anchor="b" bIns="91425" lIns="182875" spcFirstLastPara="1" rIns="137150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Key Points</a:t>
            </a:r>
            <a:endParaRPr sz="1400"/>
          </a:p>
        </p:txBody>
      </p:sp>
      <p:sp>
        <p:nvSpPr>
          <p:cNvPr id="526" name="Google Shape;526;p85"/>
          <p:cNvSpPr txBox="1"/>
          <p:nvPr>
            <p:ph idx="2" type="body"/>
          </p:nvPr>
        </p:nvSpPr>
        <p:spPr>
          <a:xfrm>
            <a:off x="4691800" y="1834900"/>
            <a:ext cx="3995100" cy="27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41300" lvl="0" marL="3429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Vulnerability localization in control application binaries is crucial for patching.</a:t>
            </a:r>
            <a:endParaRPr sz="1100"/>
          </a:p>
          <a:p>
            <a:pPr indent="-2413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Remote connection to PLCs with admin privileges is a prevalent way to apply patches.</a:t>
            </a:r>
            <a:endParaRPr sz="1100"/>
          </a:p>
          <a:p>
            <a:pPr indent="-241300" lvl="0" marL="3429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Char char="•"/>
            </a:pPr>
            <a:r>
              <a:rPr lang="en" sz="1100"/>
              <a:t>Specialized tools like ICSFuzz enable the fuzzing of control application binaries.</a:t>
            </a:r>
            <a:endParaRPr sz="1100"/>
          </a:p>
        </p:txBody>
      </p:sp>
      <p:sp>
        <p:nvSpPr>
          <p:cNvPr id="527" name="Google Shape;527;p85"/>
          <p:cNvSpPr txBox="1"/>
          <p:nvPr>
            <p:ph idx="4" type="subTitle"/>
          </p:nvPr>
        </p:nvSpPr>
        <p:spPr>
          <a:xfrm>
            <a:off x="4691800" y="1164900"/>
            <a:ext cx="3995100" cy="622800"/>
          </a:xfrm>
          <a:prstGeom prst="rect">
            <a:avLst/>
          </a:prstGeom>
        </p:spPr>
        <p:txBody>
          <a:bodyPr anchorCtr="0" anchor="b" bIns="91425" lIns="182875" spcFirstLastPara="1" rIns="137150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Challenges</a:t>
            </a:r>
            <a:endParaRPr sz="1400"/>
          </a:p>
        </p:txBody>
      </p:sp>
      <p:grpSp>
        <p:nvGrpSpPr>
          <p:cNvPr id="528" name="Google Shape;528;p85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529" name="Google Shape;529;p85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To customize this slide, provide specific examples of ICS attacks and highlight the importance of budget allocation for ICS security in your organization.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530" name="Google Shape;530;p8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1" name="Google Shape;531;p85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86"/>
          <p:cNvSpPr txBox="1"/>
          <p:nvPr>
            <p:ph idx="3" type="body"/>
          </p:nvPr>
        </p:nvSpPr>
        <p:spPr>
          <a:xfrm>
            <a:off x="60168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Localize the vulnerability in the control binary</a:t>
            </a:r>
            <a:endParaRPr/>
          </a:p>
        </p:txBody>
      </p:sp>
      <p:sp>
        <p:nvSpPr>
          <p:cNvPr id="537" name="Google Shape;537;p86"/>
          <p:cNvSpPr txBox="1"/>
          <p:nvPr>
            <p:ph idx="2" type="body"/>
          </p:nvPr>
        </p:nvSpPr>
        <p:spPr>
          <a:xfrm>
            <a:off x="3237000" y="1607925"/>
            <a:ext cx="2606100" cy="21822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Apply the patch remotely with admin privileges</a:t>
            </a:r>
            <a:endParaRPr/>
          </a:p>
        </p:txBody>
      </p:sp>
      <p:sp>
        <p:nvSpPr>
          <p:cNvPr id="538" name="Google Shape;538;p86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Objectives of the Study</a:t>
            </a:r>
            <a:endParaRPr sz="2520"/>
          </a:p>
        </p:txBody>
      </p:sp>
      <p:sp>
        <p:nvSpPr>
          <p:cNvPr id="539" name="Google Shape;539;p86"/>
          <p:cNvSpPr txBox="1"/>
          <p:nvPr>
            <p:ph idx="1" type="body"/>
          </p:nvPr>
        </p:nvSpPr>
        <p:spPr>
          <a:xfrm>
            <a:off x="457200" y="1607925"/>
            <a:ext cx="26061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18287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SzPts val="1018"/>
              <a:buNone/>
            </a:pPr>
            <a:r>
              <a:rPr lang="en"/>
              <a:t>Patch the vulnerability in the control application</a:t>
            </a:r>
            <a:endParaRPr sz="1400"/>
          </a:p>
        </p:txBody>
      </p:sp>
      <p:cxnSp>
        <p:nvCxnSpPr>
          <p:cNvPr id="540" name="Google Shape;540;p86"/>
          <p:cNvCxnSpPr/>
          <p:nvPr/>
        </p:nvCxnSpPr>
        <p:spPr>
          <a:xfrm>
            <a:off x="4572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1" name="Google Shape;541;p86"/>
          <p:cNvCxnSpPr/>
          <p:nvPr/>
        </p:nvCxnSpPr>
        <p:spPr>
          <a:xfrm>
            <a:off x="32370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2" name="Google Shape;542;p86"/>
          <p:cNvCxnSpPr/>
          <p:nvPr/>
        </p:nvCxnSpPr>
        <p:spPr>
          <a:xfrm>
            <a:off x="6016800" y="1599075"/>
            <a:ext cx="0" cy="21999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43" name="Google Shape;543;p86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544" name="Google Shape;544;p86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To achieve the objectives of the study, focus on developing a methodology for automated vulnerability localization for control application binaries and control binary hotpatching that can be performed remotely with admin privileges.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545" name="Google Shape;545;p8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46" name="Google Shape;546;p86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87"/>
          <p:cNvSpPr txBox="1"/>
          <p:nvPr>
            <p:ph idx="4294967295" type="subTitle"/>
          </p:nvPr>
        </p:nvSpPr>
        <p:spPr>
          <a:xfrm>
            <a:off x="6188420" y="1222750"/>
            <a:ext cx="2498400" cy="720300"/>
          </a:xfrm>
          <a:prstGeom prst="rect">
            <a:avLst/>
          </a:prstGeom>
        </p:spPr>
        <p:txBody>
          <a:bodyPr anchorCtr="0" anchor="b" bIns="137150" lIns="4570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Extracting runtime process memory</a:t>
            </a:r>
            <a:endParaRPr sz="1400">
              <a:solidFill>
                <a:schemeClr val="dk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552" name="Google Shape;552;p87"/>
          <p:cNvSpPr txBox="1"/>
          <p:nvPr>
            <p:ph idx="1" type="body"/>
          </p:nvPr>
        </p:nvSpPr>
        <p:spPr>
          <a:xfrm>
            <a:off x="457188" y="2128050"/>
            <a:ext cx="2498400" cy="21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45700" spcFirstLastPara="1" rIns="137150" wrap="square" tIns="18287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SzPts val="1100"/>
              <a:buNone/>
            </a:pPr>
            <a:r>
              <a:rPr lang="en" sz="1200"/>
              <a:t>The process begins with assuming access to an exploit input that can crash the control application executing on the development PLC.</a:t>
            </a:r>
            <a:endParaRPr sz="1200"/>
          </a:p>
        </p:txBody>
      </p:sp>
      <p:sp>
        <p:nvSpPr>
          <p:cNvPr id="553" name="Google Shape;553;p87"/>
          <p:cNvSpPr txBox="1"/>
          <p:nvPr>
            <p:ph idx="4294967295" type="subTitle"/>
          </p:nvPr>
        </p:nvSpPr>
        <p:spPr>
          <a:xfrm>
            <a:off x="457200" y="1222750"/>
            <a:ext cx="2498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137150" lIns="4570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Assuming access to exploit input</a:t>
            </a:r>
            <a:endParaRPr sz="1400">
              <a:solidFill>
                <a:schemeClr val="dk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554" name="Google Shape;554;p87"/>
          <p:cNvSpPr txBox="1"/>
          <p:nvPr>
            <p:ph idx="4294967295" type="subTitle"/>
          </p:nvPr>
        </p:nvSpPr>
        <p:spPr>
          <a:xfrm>
            <a:off x="3322810" y="1222750"/>
            <a:ext cx="24984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137150" lIns="45700" spcFirstLastPara="1" rIns="13715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400">
                <a:solidFill>
                  <a:schemeClr val="dk1"/>
                </a:solidFill>
                <a:latin typeface="Hanken Grotesk SemiBold"/>
                <a:ea typeface="Hanken Grotesk SemiBold"/>
                <a:cs typeface="Hanken Grotesk SemiBold"/>
                <a:sym typeface="Hanken Grotesk SemiBold"/>
              </a:rPr>
              <a:t>Using specialized tools</a:t>
            </a:r>
            <a:endParaRPr sz="1400">
              <a:solidFill>
                <a:schemeClr val="dk1"/>
              </a:solidFill>
              <a:latin typeface="Hanken Grotesk SemiBold"/>
              <a:ea typeface="Hanken Grotesk SemiBold"/>
              <a:cs typeface="Hanken Grotesk SemiBold"/>
              <a:sym typeface="Hanken Grotesk SemiBold"/>
            </a:endParaRPr>
          </a:p>
        </p:txBody>
      </p:sp>
      <p:sp>
        <p:nvSpPr>
          <p:cNvPr id="555" name="Google Shape;555;p87"/>
          <p:cNvSpPr txBox="1"/>
          <p:nvPr>
            <p:ph idx="2" type="body"/>
          </p:nvPr>
        </p:nvSpPr>
        <p:spPr>
          <a:xfrm>
            <a:off x="3322798" y="2128050"/>
            <a:ext cx="2498400" cy="2182200"/>
          </a:xfrm>
          <a:prstGeom prst="rect">
            <a:avLst/>
          </a:prstGeom>
        </p:spPr>
        <p:txBody>
          <a:bodyPr anchorCtr="0" anchor="t" bIns="91425" lIns="45700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/>
              <a:t>Specialized tools such as ICSFuzz enable the fuzzing of control application binaries, providing the exploit input if available.</a:t>
            </a:r>
            <a:endParaRPr sz="1200"/>
          </a:p>
        </p:txBody>
      </p:sp>
      <p:sp>
        <p:nvSpPr>
          <p:cNvPr id="556" name="Google Shape;556;p87"/>
          <p:cNvSpPr txBox="1"/>
          <p:nvPr>
            <p:ph idx="3" type="body"/>
          </p:nvPr>
        </p:nvSpPr>
        <p:spPr>
          <a:xfrm>
            <a:off x="6188407" y="2128050"/>
            <a:ext cx="2498400" cy="2182200"/>
          </a:xfrm>
          <a:prstGeom prst="rect">
            <a:avLst/>
          </a:prstGeom>
        </p:spPr>
        <p:txBody>
          <a:bodyPr anchorCtr="0" anchor="t" bIns="91425" lIns="45700" spcFirstLastPara="1" rIns="91425" wrap="square" tIns="1828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200"/>
              <a:t>ICSPatch extracts hexdumps of the runtime process memory space, the MainTask thread executing the control application, and any other required shared libraries.</a:t>
            </a:r>
            <a:endParaRPr sz="1200"/>
          </a:p>
        </p:txBody>
      </p:sp>
      <p:sp>
        <p:nvSpPr>
          <p:cNvPr id="557" name="Google Shape;557;p87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Methodology: Vulnerability Localization</a:t>
            </a:r>
            <a:endParaRPr sz="2520"/>
          </a:p>
        </p:txBody>
      </p:sp>
      <p:cxnSp>
        <p:nvCxnSpPr>
          <p:cNvPr id="558" name="Google Shape;558;p87"/>
          <p:cNvCxnSpPr/>
          <p:nvPr/>
        </p:nvCxnSpPr>
        <p:spPr>
          <a:xfrm>
            <a:off x="458458" y="2066275"/>
            <a:ext cx="2497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9" name="Google Shape;559;p87"/>
          <p:cNvCxnSpPr/>
          <p:nvPr/>
        </p:nvCxnSpPr>
        <p:spPr>
          <a:xfrm>
            <a:off x="3323886" y="2066275"/>
            <a:ext cx="2497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0" name="Google Shape;560;p87"/>
          <p:cNvCxnSpPr/>
          <p:nvPr/>
        </p:nvCxnSpPr>
        <p:spPr>
          <a:xfrm>
            <a:off x="6189434" y="2066275"/>
            <a:ext cx="2497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561" name="Google Shape;561;p87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562" name="Google Shape;562;p87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To customize this slide, you can provide specific examples of exploit inputs or mention any other tools used in the vulnerability localization process.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563" name="Google Shape;563;p8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64" name="Google Shape;564;p87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88"/>
          <p:cNvSpPr txBox="1"/>
          <p:nvPr>
            <p:ph type="title"/>
          </p:nvPr>
        </p:nvSpPr>
        <p:spPr>
          <a:xfrm>
            <a:off x="558275" y="440975"/>
            <a:ext cx="8014200" cy="64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Recent Attacks on Critical Infrastructure</a:t>
            </a:r>
            <a:endParaRPr sz="2520"/>
          </a:p>
        </p:txBody>
      </p:sp>
      <p:sp>
        <p:nvSpPr>
          <p:cNvPr id="570" name="Google Shape;570;p88"/>
          <p:cNvSpPr txBox="1"/>
          <p:nvPr>
            <p:ph idx="4294967295" type="body"/>
          </p:nvPr>
        </p:nvSpPr>
        <p:spPr>
          <a:xfrm>
            <a:off x="3662200" y="1632625"/>
            <a:ext cx="4910400" cy="293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841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Inter SemiBold"/>
              <a:buChar char="●"/>
            </a:pPr>
            <a:r>
              <a:rPr lang="en" sz="1100">
                <a:solidFill>
                  <a:schemeClr val="dk1"/>
                </a:solidFill>
              </a:rPr>
              <a:t>Saudi Aramco: A self-replicating virus on the computer network of Saudi Aramco shut down 5.7 million barrels of output per day, impacting over 5% of the global oil supply.</a:t>
            </a:r>
            <a:endParaRPr sz="1100">
              <a:solidFill>
                <a:schemeClr val="dk1"/>
              </a:solidFill>
            </a:endParaRPr>
          </a:p>
          <a:p>
            <a:pPr indent="-1841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Inter SemiBold"/>
              <a:buChar char="●"/>
            </a:pPr>
            <a:r>
              <a:rPr lang="en" sz="1100">
                <a:solidFill>
                  <a:schemeClr val="dk1"/>
                </a:solidFill>
              </a:rPr>
              <a:t>Other Attacks: There have been numerous attacks on critical infrastructure, exploiting vulnerabilities in IT infrastructure to reach control systems and causing devastating consequences.</a:t>
            </a:r>
            <a:endParaRPr sz="1100">
              <a:solidFill>
                <a:schemeClr val="dk1"/>
              </a:solidFill>
            </a:endParaRPr>
          </a:p>
          <a:p>
            <a:pPr indent="-1841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Inter SemiBold"/>
              <a:buChar char="●"/>
            </a:pPr>
            <a:r>
              <a:rPr lang="en" sz="1100">
                <a:solidFill>
                  <a:schemeClr val="dk1"/>
                </a:solidFill>
              </a:rPr>
              <a:t>Example 1: [Insert example of recent attack on critical infrastructure]</a:t>
            </a:r>
            <a:endParaRPr sz="1100">
              <a:solidFill>
                <a:schemeClr val="dk1"/>
              </a:solidFill>
            </a:endParaRPr>
          </a:p>
          <a:p>
            <a:pPr indent="-184150" lvl="0" marL="28575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chemeClr val="accent1"/>
              </a:buClr>
              <a:buSzPts val="1100"/>
              <a:buFont typeface="Inter SemiBold"/>
              <a:buChar char="●"/>
            </a:pPr>
            <a:r>
              <a:rPr lang="en" sz="1100">
                <a:solidFill>
                  <a:schemeClr val="dk1"/>
                </a:solidFill>
              </a:rPr>
              <a:t>Example 2: [Insert example of recent attack on critical infrastructure]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571" name="Google Shape;571;p88"/>
          <p:cNvSpPr txBox="1"/>
          <p:nvPr>
            <p:ph idx="1" type="subTitle"/>
          </p:nvPr>
        </p:nvSpPr>
        <p:spPr>
          <a:xfrm>
            <a:off x="3662200" y="1085550"/>
            <a:ext cx="4910400" cy="46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/>
              <a:t>Examples of Recent Attacks</a:t>
            </a:r>
            <a:endParaRPr sz="1400"/>
          </a:p>
        </p:txBody>
      </p:sp>
      <p:grpSp>
        <p:nvGrpSpPr>
          <p:cNvPr id="572" name="Google Shape;572;p88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573" name="Google Shape;573;p88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Include specific examples of recent attacks relevant to your audience to highlight the importance of cybersecurity measures.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574" name="Google Shape;574;p8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75" name="Google Shape;575;p88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pic>
        <p:nvPicPr>
          <p:cNvPr id="576" name="Google Shape;576;p88"/>
          <p:cNvPicPr preferRelativeResize="0"/>
          <p:nvPr/>
        </p:nvPicPr>
        <p:blipFill rotWithShape="1">
          <a:blip r:embed="rId4">
            <a:alphaModFix/>
          </a:blip>
          <a:srcRect b="0" l="8962" r="8962" t="0"/>
          <a:stretch/>
        </p:blipFill>
        <p:spPr>
          <a:xfrm>
            <a:off x="558275" y="1085550"/>
            <a:ext cx="2861700" cy="348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1" name="Google Shape;581;p89"/>
          <p:cNvSpPr txBox="1"/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Benchmarking Against Existing Approaches</a:t>
            </a:r>
            <a:endParaRPr sz="2520"/>
          </a:p>
        </p:txBody>
      </p:sp>
      <p:sp>
        <p:nvSpPr>
          <p:cNvPr id="582" name="Google Shape;582;p89"/>
          <p:cNvSpPr txBox="1"/>
          <p:nvPr/>
        </p:nvSpPr>
        <p:spPr>
          <a:xfrm>
            <a:off x="457300" y="1660975"/>
            <a:ext cx="26097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96.9%</a:t>
            </a:r>
            <a:endParaRPr sz="3300">
              <a:solidFill>
                <a:schemeClr val="accen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3" name="Google Shape;583;p89"/>
          <p:cNvSpPr txBox="1"/>
          <p:nvPr/>
        </p:nvSpPr>
        <p:spPr>
          <a:xfrm>
            <a:off x="624680" y="2690231"/>
            <a:ext cx="22971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DeepVL Accuracy</a:t>
            </a:r>
            <a:endParaRPr sz="16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584" name="Google Shape;584;p89"/>
          <p:cNvSpPr txBox="1"/>
          <p:nvPr/>
        </p:nvSpPr>
        <p:spPr>
          <a:xfrm>
            <a:off x="3267200" y="1660975"/>
            <a:ext cx="26097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70.1%</a:t>
            </a:r>
            <a:endParaRPr sz="3300">
              <a:solidFill>
                <a:schemeClr val="accen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5" name="Google Shape;585;p89"/>
          <p:cNvSpPr txBox="1"/>
          <p:nvPr/>
        </p:nvSpPr>
        <p:spPr>
          <a:xfrm>
            <a:off x="3434580" y="2690231"/>
            <a:ext cx="22971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DeepVL Precision</a:t>
            </a:r>
            <a:endParaRPr sz="16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sp>
        <p:nvSpPr>
          <p:cNvPr id="586" name="Google Shape;586;p89"/>
          <p:cNvSpPr txBox="1"/>
          <p:nvPr/>
        </p:nvSpPr>
        <p:spPr>
          <a:xfrm>
            <a:off x="6077100" y="1660975"/>
            <a:ext cx="26097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300">
                <a:solidFill>
                  <a:schemeClr val="accent1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80.24%</a:t>
            </a:r>
            <a:endParaRPr sz="3300">
              <a:solidFill>
                <a:schemeClr val="accent1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sp>
        <p:nvSpPr>
          <p:cNvPr id="587" name="Google Shape;587;p89"/>
          <p:cNvSpPr txBox="1"/>
          <p:nvPr/>
        </p:nvSpPr>
        <p:spPr>
          <a:xfrm>
            <a:off x="6244480" y="2690231"/>
            <a:ext cx="2297100" cy="9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0" wrap="square" tIns="91425">
            <a:noAutofit/>
          </a:bodyPr>
          <a:lstStyle/>
          <a:p>
            <a:pPr indent="0" lvl="0" marL="0" marR="0" rtl="0" algn="ctr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600">
                <a:solidFill>
                  <a:schemeClr val="dk1"/>
                </a:solidFill>
                <a:latin typeface="Inter Medium"/>
                <a:ea typeface="Inter Medium"/>
                <a:cs typeface="Inter Medium"/>
                <a:sym typeface="Inter Medium"/>
              </a:rPr>
              <a:t>Devign Accuracy</a:t>
            </a:r>
            <a:endParaRPr sz="1600">
              <a:solidFill>
                <a:schemeClr val="dk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  <p:grpSp>
        <p:nvGrpSpPr>
          <p:cNvPr id="588" name="Google Shape;588;p89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589" name="Google Shape;589;p89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When benchmarking ICSPatch against existing approaches, consider accuracy and precision as key metrics for evaluation.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590" name="Google Shape;590;p8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91" name="Google Shape;591;p89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p90"/>
          <p:cNvSpPr txBox="1"/>
          <p:nvPr>
            <p:ph type="title"/>
          </p:nvPr>
        </p:nvSpPr>
        <p:spPr>
          <a:xfrm>
            <a:off x="457200" y="446825"/>
            <a:ext cx="8229600" cy="56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520"/>
              <a:t>Discussion: ICSPatch Application</a:t>
            </a:r>
            <a:endParaRPr sz="2520"/>
          </a:p>
        </p:txBody>
      </p:sp>
      <p:sp>
        <p:nvSpPr>
          <p:cNvPr id="597" name="Google Shape;597;p90"/>
          <p:cNvSpPr txBox="1"/>
          <p:nvPr>
            <p:ph idx="2" type="body"/>
          </p:nvPr>
        </p:nvSpPr>
        <p:spPr>
          <a:xfrm>
            <a:off x="2749850" y="1289125"/>
            <a:ext cx="5937000" cy="986100"/>
          </a:xfrm>
          <a:prstGeom prst="rect">
            <a:avLst/>
          </a:prstGeom>
          <a:noFill/>
        </p:spPr>
        <p:txBody>
          <a:bodyPr anchorCtr="0" anchor="ctr" bIns="91425" lIns="365750" spcFirstLastPara="1" rIns="18287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ICSPatch requires a kernel-level component (LKM, in our case, or a dedicated patch driver) for patching the control applications running on Linux operating systems.</a:t>
            </a:r>
            <a:endParaRPr sz="1100"/>
          </a:p>
        </p:txBody>
      </p:sp>
      <p:sp>
        <p:nvSpPr>
          <p:cNvPr id="598" name="Google Shape;598;p90"/>
          <p:cNvSpPr txBox="1"/>
          <p:nvPr>
            <p:ph idx="5" type="body"/>
          </p:nvPr>
        </p:nvSpPr>
        <p:spPr>
          <a:xfrm>
            <a:off x="2749800" y="2397775"/>
            <a:ext cx="5937000" cy="986100"/>
          </a:xfrm>
          <a:prstGeom prst="rect">
            <a:avLst/>
          </a:prstGeom>
          <a:noFill/>
        </p:spPr>
        <p:txBody>
          <a:bodyPr anchorCtr="0" anchor="ctr" bIns="91425" lIns="365750" spcFirstLastPara="1" rIns="18287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ICSPatch provides a JTAG-based patcher out-of-the-box to support devices like BeagleBone Black (BBB).</a:t>
            </a:r>
            <a:endParaRPr sz="1100"/>
          </a:p>
        </p:txBody>
      </p:sp>
      <p:sp>
        <p:nvSpPr>
          <p:cNvPr id="599" name="Google Shape;599;p90"/>
          <p:cNvSpPr txBox="1"/>
          <p:nvPr>
            <p:ph idx="1" type="subTitle"/>
          </p:nvPr>
        </p:nvSpPr>
        <p:spPr>
          <a:xfrm>
            <a:off x="457200" y="1289150"/>
            <a:ext cx="2142300" cy="986100"/>
          </a:xfrm>
          <a:prstGeom prst="rect">
            <a:avLst/>
          </a:prstGeom>
          <a:noFill/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Patch Implementation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600" name="Google Shape;600;p90"/>
          <p:cNvSpPr txBox="1"/>
          <p:nvPr>
            <p:ph idx="3" type="subTitle"/>
          </p:nvPr>
        </p:nvSpPr>
        <p:spPr>
          <a:xfrm>
            <a:off x="457200" y="2397150"/>
            <a:ext cx="2142300" cy="986100"/>
          </a:xfrm>
          <a:prstGeom prst="rect">
            <a:avLst/>
          </a:prstGeom>
          <a:noFill/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Device Support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601" name="Google Shape;601;p90"/>
          <p:cNvSpPr txBox="1"/>
          <p:nvPr>
            <p:ph idx="6" type="subTitle"/>
          </p:nvPr>
        </p:nvSpPr>
        <p:spPr>
          <a:xfrm>
            <a:off x="457200" y="3505150"/>
            <a:ext cx="2142300" cy="986100"/>
          </a:xfrm>
          <a:prstGeom prst="rect">
            <a:avLst/>
          </a:prstGeom>
          <a:noFill/>
        </p:spPr>
        <p:txBody>
          <a:bodyPr anchorCtr="0" anchor="ctr" bIns="91425" lIns="18287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Function Extension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602" name="Google Shape;602;p90"/>
          <p:cNvSpPr txBox="1"/>
          <p:nvPr>
            <p:ph idx="4" type="body"/>
          </p:nvPr>
        </p:nvSpPr>
        <p:spPr>
          <a:xfrm>
            <a:off x="2749800" y="3506400"/>
            <a:ext cx="5937000" cy="986100"/>
          </a:xfrm>
          <a:prstGeom prst="rect">
            <a:avLst/>
          </a:prstGeom>
          <a:noFill/>
        </p:spPr>
        <p:txBody>
          <a:bodyPr anchorCtr="0" anchor="ctr" bIns="91425" lIns="365750" spcFirstLastPara="1" rIns="18287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/>
              <a:t>In most cases, extending ICSPatch to support other functions requires adding the appropriate node to the DDG for automated vulnerability localization.</a:t>
            </a:r>
            <a:endParaRPr sz="1100"/>
          </a:p>
        </p:txBody>
      </p:sp>
      <p:grpSp>
        <p:nvGrpSpPr>
          <p:cNvPr id="603" name="Google Shape;603;p90"/>
          <p:cNvGrpSpPr/>
          <p:nvPr/>
        </p:nvGrpSpPr>
        <p:grpSpPr>
          <a:xfrm>
            <a:off x="6348200" y="3705750"/>
            <a:ext cx="2667000" cy="1295400"/>
            <a:chOff x="6172200" y="152400"/>
            <a:chExt cx="2667000" cy="1295400"/>
          </a:xfrm>
        </p:grpSpPr>
        <p:sp>
          <p:nvSpPr>
            <p:cNvPr id="604" name="Google Shape;604;p90"/>
            <p:cNvSpPr/>
            <p:nvPr/>
          </p:nvSpPr>
          <p:spPr>
            <a:xfrm>
              <a:off x="6172200" y="152400"/>
              <a:ext cx="2667000" cy="1295400"/>
            </a:xfrm>
            <a:prstGeom prst="roundRect">
              <a:avLst>
                <a:gd fmla="val 8292" name="adj"/>
              </a:avLst>
            </a:prstGeom>
            <a:solidFill>
              <a:srgbClr val="FFD90F"/>
            </a:solidFill>
            <a:ln cap="flat" cmpd="sng" w="9525">
              <a:solidFill>
                <a:srgbClr val="455F9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14288" rotWithShape="0" algn="bl" dir="2760000" dist="57150">
                <a:srgbClr val="000000">
                  <a:alpha val="19000"/>
                </a:srgbClr>
              </a:outerShdw>
            </a:effectLst>
          </p:spPr>
          <p:txBody>
            <a:bodyPr anchorCtr="0" anchor="t" bIns="91425" lIns="0" spcFirstLastPara="1" rIns="91425" wrap="square" tIns="457200">
              <a:noAutofit/>
            </a:bodyPr>
            <a:lstStyle/>
            <a:p>
              <a:pPr indent="0" lvl="0" marL="9144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>
                  <a:latin typeface="Inter"/>
                  <a:ea typeface="Inter"/>
                  <a:cs typeface="Inter"/>
                  <a:sym typeface="Inter"/>
                </a:rPr>
                <a:t>When implementing ICSPatch, make sure to have a kernel-level component for patching control applications, consider using the JTAG-based patcher for device support, and add the necessary nodes to the DDG for supporting additional functions.</a:t>
              </a:r>
              <a:endParaRPr sz="900">
                <a:latin typeface="Inter"/>
                <a:ea typeface="Inter"/>
                <a:cs typeface="Inter"/>
                <a:sym typeface="Inter"/>
              </a:endParaRPr>
            </a:p>
          </p:txBody>
        </p:sp>
        <p:pic>
          <p:nvPicPr>
            <p:cNvPr id="605" name="Google Shape;605;p9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306313" y="286512"/>
              <a:ext cx="246888" cy="24688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06" name="Google Shape;606;p90"/>
            <p:cNvSpPr txBox="1"/>
            <p:nvPr/>
          </p:nvSpPr>
          <p:spPr>
            <a:xfrm>
              <a:off x="6629400" y="304800"/>
              <a:ext cx="1905000" cy="228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91425" wrap="square" tIns="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200">
                  <a:latin typeface="Inter"/>
                  <a:ea typeface="Inter"/>
                  <a:cs typeface="Inter"/>
                  <a:sym typeface="Inter"/>
                </a:rPr>
                <a:t>Plus tip:</a:t>
              </a:r>
              <a:endParaRPr b="1" sz="1200">
                <a:latin typeface="Inter"/>
                <a:ea typeface="Inter"/>
                <a:cs typeface="Inter"/>
                <a:sym typeface="Inter"/>
              </a:endParaRPr>
            </a:p>
          </p:txBody>
        </p:sp>
      </p:grpSp>
      <p:sp>
        <p:nvSpPr>
          <p:cNvPr id="607" name="Google Shape;607;p90"/>
          <p:cNvSpPr/>
          <p:nvPr/>
        </p:nvSpPr>
        <p:spPr>
          <a:xfrm>
            <a:off x="2674650" y="1717900"/>
            <a:ext cx="135000" cy="135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90"/>
          <p:cNvSpPr/>
          <p:nvPr/>
        </p:nvSpPr>
        <p:spPr>
          <a:xfrm>
            <a:off x="2674650" y="2824850"/>
            <a:ext cx="135000" cy="135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90"/>
          <p:cNvSpPr/>
          <p:nvPr/>
        </p:nvSpPr>
        <p:spPr>
          <a:xfrm>
            <a:off x="2674650" y="3931750"/>
            <a:ext cx="135000" cy="1353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000000"/>
      </a:dk1>
      <a:lt1>
        <a:srgbClr val="FFFFFF"/>
      </a:lt1>
      <a:dk2>
        <a:srgbClr val="636B61"/>
      </a:dk2>
      <a:lt2>
        <a:srgbClr val="FFFFFF"/>
      </a:lt2>
      <a:accent1>
        <a:srgbClr val="0254DB"/>
      </a:accent1>
      <a:accent2>
        <a:srgbClr val="B5D6B2"/>
      </a:accent2>
      <a:accent3>
        <a:srgbClr val="F8B484"/>
      </a:accent3>
      <a:accent4>
        <a:srgbClr val="A54657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lus Light">
  <a:themeElements>
    <a:clrScheme name="Simple Light">
      <a:dk1>
        <a:srgbClr val="000000"/>
      </a:dk1>
      <a:lt1>
        <a:srgbClr val="FFFFFF"/>
      </a:lt1>
      <a:dk2>
        <a:srgbClr val="636B61"/>
      </a:dk2>
      <a:lt2>
        <a:srgbClr val="EEF2F5"/>
      </a:lt2>
      <a:accent1>
        <a:srgbClr val="0254DB"/>
      </a:accent1>
      <a:accent2>
        <a:srgbClr val="B5D6B2"/>
      </a:accent2>
      <a:accent3>
        <a:srgbClr val="F8B484"/>
      </a:accent3>
      <a:accent4>
        <a:srgbClr val="A54657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Plus Light">
  <a:themeElements>
    <a:clrScheme name="Custom">
      <a:dk1>
        <a:srgbClr val="000000"/>
      </a:dk1>
      <a:lt1>
        <a:srgbClr val="FFFFFF"/>
      </a:lt1>
      <a:dk2>
        <a:srgbClr val="636B61"/>
      </a:dk2>
      <a:lt2>
        <a:srgbClr val="FFFFFF"/>
      </a:lt2>
      <a:accent1>
        <a:srgbClr val="0254DB"/>
      </a:accent1>
      <a:accent2>
        <a:srgbClr val="B5D6B2"/>
      </a:accent2>
      <a:accent3>
        <a:srgbClr val="F8B484"/>
      </a:accent3>
      <a:accent4>
        <a:srgbClr val="A54657"/>
      </a:accent4>
      <a:accent5>
        <a:srgbClr val="B5D6B2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